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0" r:id="rId4"/>
    <p:sldId id="271" r:id="rId5"/>
    <p:sldId id="259" r:id="rId6"/>
    <p:sldId id="283" r:id="rId7"/>
    <p:sldId id="282" r:id="rId8"/>
    <p:sldId id="281" r:id="rId9"/>
    <p:sldId id="284" r:id="rId10"/>
    <p:sldId id="294" r:id="rId11"/>
    <p:sldId id="289" r:id="rId12"/>
    <p:sldId id="263" r:id="rId13"/>
    <p:sldId id="285" r:id="rId14"/>
    <p:sldId id="293" r:id="rId15"/>
    <p:sldId id="278" r:id="rId16"/>
    <p:sldId id="288" r:id="rId17"/>
    <p:sldId id="292" r:id="rId18"/>
    <p:sldId id="276" r:id="rId19"/>
    <p:sldId id="296" r:id="rId20"/>
    <p:sldId id="266" r:id="rId21"/>
    <p:sldId id="265" r:id="rId22"/>
    <p:sldId id="267" r:id="rId23"/>
    <p:sldId id="295" r:id="rId24"/>
    <p:sldId id="290" r:id="rId25"/>
    <p:sldId id="268" r:id="rId26"/>
    <p:sldId id="291"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8581A"/>
    <a:srgbClr val="37571A"/>
    <a:srgbClr val="283E0C"/>
    <a:srgbClr val="4960A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FF5AB7-A96B-4F81-BEBA-A01E47B8C0C4}" v="4" dt="2026-10-12T18:04:14.7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79" autoAdjust="0"/>
    <p:restoredTop sz="90641" autoAdjust="0"/>
  </p:normalViewPr>
  <p:slideViewPr>
    <p:cSldViewPr snapToGrid="0">
      <p:cViewPr varScale="1">
        <p:scale>
          <a:sx n="144" d="100"/>
          <a:sy n="144" d="100"/>
        </p:scale>
        <p:origin x="870"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ffrey Ketts" userId="2c3d3f3202b33eb7" providerId="LiveId" clId="{D35BBA29-8F3B-4B57-BEB5-D18D926B7AD3}"/>
    <pc:docChg chg="undo custSel addSld delSld modSld sldOrd modMainMaster">
      <pc:chgData name="Jeffrey Ketts" userId="2c3d3f3202b33eb7" providerId="LiveId" clId="{D35BBA29-8F3B-4B57-BEB5-D18D926B7AD3}" dt="2026-10-12T18:04:14.766" v="5731"/>
      <pc:docMkLst>
        <pc:docMk/>
      </pc:docMkLst>
      <pc:sldChg chg="delSp modSp mod">
        <pc:chgData name="Jeffrey Ketts" userId="2c3d3f3202b33eb7" providerId="LiveId" clId="{D35BBA29-8F3B-4B57-BEB5-D18D926B7AD3}" dt="2026-10-12T17:47:02.691" v="4704" actId="20577"/>
        <pc:sldMkLst>
          <pc:docMk/>
          <pc:sldMk cId="1004505686" sldId="256"/>
        </pc:sldMkLst>
        <pc:spChg chg="mod">
          <ac:chgData name="Jeffrey Ketts" userId="2c3d3f3202b33eb7" providerId="LiveId" clId="{D35BBA29-8F3B-4B57-BEB5-D18D926B7AD3}" dt="2026-10-12T17:47:02.691" v="4704" actId="20577"/>
          <ac:spMkLst>
            <pc:docMk/>
            <pc:sldMk cId="1004505686" sldId="256"/>
            <ac:spMk id="2" creationId="{45A7678A-AA6E-8750-2299-8AB45F799E97}"/>
          </ac:spMkLst>
        </pc:spChg>
      </pc:sldChg>
      <pc:sldChg chg="modSp mod">
        <pc:chgData name="Jeffrey Ketts" userId="2c3d3f3202b33eb7" providerId="LiveId" clId="{D35BBA29-8F3B-4B57-BEB5-D18D926B7AD3}" dt="2026-10-12T17:48:13.870" v="4721" actId="113"/>
        <pc:sldMkLst>
          <pc:docMk/>
          <pc:sldMk cId="1783045087" sldId="257"/>
        </pc:sldMkLst>
        <pc:spChg chg="mod">
          <ac:chgData name="Jeffrey Ketts" userId="2c3d3f3202b33eb7" providerId="LiveId" clId="{D35BBA29-8F3B-4B57-BEB5-D18D926B7AD3}" dt="2026-10-12T17:48:13.870" v="4721" actId="113"/>
          <ac:spMkLst>
            <pc:docMk/>
            <pc:sldMk cId="1783045087" sldId="257"/>
            <ac:spMk id="3" creationId="{3B62AB54-253A-AAFE-84A1-72EC4BD0DC59}"/>
          </ac:spMkLst>
        </pc:spChg>
      </pc:sldChg>
      <pc:sldChg chg="del">
        <pc:chgData name="Jeffrey Ketts" userId="2c3d3f3202b33eb7" providerId="LiveId" clId="{D35BBA29-8F3B-4B57-BEB5-D18D926B7AD3}" dt="2026-10-12T17:51:08.616" v="4844" actId="47"/>
        <pc:sldMkLst>
          <pc:docMk/>
          <pc:sldMk cId="1261998820" sldId="258"/>
        </pc:sldMkLst>
      </pc:sldChg>
      <pc:sldChg chg="modSp mod ord">
        <pc:chgData name="Jeffrey Ketts" userId="2c3d3f3202b33eb7" providerId="LiveId" clId="{D35BBA29-8F3B-4B57-BEB5-D18D926B7AD3}" dt="2026-10-12T17:53:32.261" v="4970"/>
        <pc:sldMkLst>
          <pc:docMk/>
          <pc:sldMk cId="1917640480" sldId="259"/>
        </pc:sldMkLst>
        <pc:spChg chg="mod">
          <ac:chgData name="Jeffrey Ketts" userId="2c3d3f3202b33eb7" providerId="LiveId" clId="{D35BBA29-8F3B-4B57-BEB5-D18D926B7AD3}" dt="2026-10-12T17:51:48.876" v="4889" actId="6549"/>
          <ac:spMkLst>
            <pc:docMk/>
            <pc:sldMk cId="1917640480" sldId="259"/>
            <ac:spMk id="2" creationId="{8CA3D400-7623-92B8-E216-F7C7449F4281}"/>
          </ac:spMkLst>
        </pc:spChg>
        <pc:spChg chg="mod">
          <ac:chgData name="Jeffrey Ketts" userId="2c3d3f3202b33eb7" providerId="LiveId" clId="{D35BBA29-8F3B-4B57-BEB5-D18D926B7AD3}" dt="2026-10-12T17:52:32.466" v="4935" actId="6549"/>
          <ac:spMkLst>
            <pc:docMk/>
            <pc:sldMk cId="1917640480" sldId="259"/>
            <ac:spMk id="3" creationId="{B395DD2A-F496-604F-4282-6FE4659CBE63}"/>
          </ac:spMkLst>
        </pc:spChg>
      </pc:sldChg>
      <pc:sldChg chg="add">
        <pc:chgData name="Jeffrey Ketts" userId="2c3d3f3202b33eb7" providerId="LiveId" clId="{D35BBA29-8F3B-4B57-BEB5-D18D926B7AD3}" dt="2026-10-12T18:04:14.766" v="5731"/>
        <pc:sldMkLst>
          <pc:docMk/>
          <pc:sldMk cId="1376960422" sldId="263"/>
        </pc:sldMkLst>
      </pc:sldChg>
      <pc:sldChg chg="del">
        <pc:chgData name="Jeffrey Ketts" userId="2c3d3f3202b33eb7" providerId="LiveId" clId="{D35BBA29-8F3B-4B57-BEB5-D18D926B7AD3}" dt="2026-10-12T18:04:06.620" v="5730" actId="2696"/>
        <pc:sldMkLst>
          <pc:docMk/>
          <pc:sldMk cId="2276831085" sldId="263"/>
        </pc:sldMkLst>
      </pc:sldChg>
      <pc:sldChg chg="modSp mod">
        <pc:chgData name="Jeffrey Ketts" userId="2c3d3f3202b33eb7" providerId="LiveId" clId="{D35BBA29-8F3B-4B57-BEB5-D18D926B7AD3}" dt="2026-09-14T00:48:00.658" v="3372" actId="33524"/>
        <pc:sldMkLst>
          <pc:docMk/>
          <pc:sldMk cId="2643946828" sldId="267"/>
        </pc:sldMkLst>
        <pc:spChg chg="mod">
          <ac:chgData name="Jeffrey Ketts" userId="2c3d3f3202b33eb7" providerId="LiveId" clId="{D35BBA29-8F3B-4B57-BEB5-D18D926B7AD3}" dt="2026-09-14T00:48:00.658" v="3372" actId="33524"/>
          <ac:spMkLst>
            <pc:docMk/>
            <pc:sldMk cId="2643946828" sldId="267"/>
            <ac:spMk id="8" creationId="{D7FFDB81-8CFC-D441-BA68-DD79ED89D8F6}"/>
          </ac:spMkLst>
        </pc:spChg>
      </pc:sldChg>
      <pc:sldChg chg="modSp mod">
        <pc:chgData name="Jeffrey Ketts" userId="2c3d3f3202b33eb7" providerId="LiveId" clId="{D35BBA29-8F3B-4B57-BEB5-D18D926B7AD3}" dt="2026-10-12T17:50:34.424" v="4821" actId="20577"/>
        <pc:sldMkLst>
          <pc:docMk/>
          <pc:sldMk cId="377050910" sldId="270"/>
        </pc:sldMkLst>
        <pc:spChg chg="mod">
          <ac:chgData name="Jeffrey Ketts" userId="2c3d3f3202b33eb7" providerId="LiveId" clId="{D35BBA29-8F3B-4B57-BEB5-D18D926B7AD3}" dt="2026-10-12T17:48:37.258" v="4747" actId="404"/>
          <ac:spMkLst>
            <pc:docMk/>
            <pc:sldMk cId="377050910" sldId="270"/>
            <ac:spMk id="2" creationId="{38B2BDAE-E38A-AFC2-04A3-229A138E83B5}"/>
          </ac:spMkLst>
        </pc:spChg>
        <pc:spChg chg="mod">
          <ac:chgData name="Jeffrey Ketts" userId="2c3d3f3202b33eb7" providerId="LiveId" clId="{D35BBA29-8F3B-4B57-BEB5-D18D926B7AD3}" dt="2026-10-12T17:50:34.424" v="4821" actId="20577"/>
          <ac:spMkLst>
            <pc:docMk/>
            <pc:sldMk cId="377050910" sldId="270"/>
            <ac:spMk id="3" creationId="{DC164FA1-0183-F794-2AC1-D26E0FADC245}"/>
          </ac:spMkLst>
        </pc:spChg>
        <pc:picChg chg="mod">
          <ac:chgData name="Jeffrey Ketts" userId="2c3d3f3202b33eb7" providerId="LiveId" clId="{D35BBA29-8F3B-4B57-BEB5-D18D926B7AD3}" dt="2026-10-12T17:50:16.641" v="4785" actId="1076"/>
          <ac:picMkLst>
            <pc:docMk/>
            <pc:sldMk cId="377050910" sldId="270"/>
            <ac:picMk id="5" creationId="{C2EF0ECF-EF66-AA38-ACF7-9AC65E61087F}"/>
          </ac:picMkLst>
        </pc:picChg>
      </pc:sldChg>
      <pc:sldChg chg="modSp add del mod">
        <pc:chgData name="Jeffrey Ketts" userId="2c3d3f3202b33eb7" providerId="LiveId" clId="{D35BBA29-8F3B-4B57-BEB5-D18D926B7AD3}" dt="2026-10-12T17:53:28.574" v="4968" actId="27636"/>
        <pc:sldMkLst>
          <pc:docMk/>
          <pc:sldMk cId="1198557365" sldId="271"/>
        </pc:sldMkLst>
        <pc:spChg chg="mod">
          <ac:chgData name="Jeffrey Ketts" userId="2c3d3f3202b33eb7" providerId="LiveId" clId="{D35BBA29-8F3B-4B57-BEB5-D18D926B7AD3}" dt="2026-10-12T17:53:28.574" v="4968" actId="27636"/>
          <ac:spMkLst>
            <pc:docMk/>
            <pc:sldMk cId="1198557365" sldId="271"/>
            <ac:spMk id="5" creationId="{6C0AB695-D2A3-62C6-28D7-27373CC98F6D}"/>
          </ac:spMkLst>
        </pc:spChg>
      </pc:sldChg>
      <pc:sldChg chg="modSp del mod chgLayout">
        <pc:chgData name="Jeffrey Ketts" userId="2c3d3f3202b33eb7" providerId="LiveId" clId="{D35BBA29-8F3B-4B57-BEB5-D18D926B7AD3}" dt="2026-10-12T18:00:58.765" v="5625" actId="47"/>
        <pc:sldMkLst>
          <pc:docMk/>
          <pc:sldMk cId="2775155427" sldId="275"/>
        </pc:sldMkLst>
      </pc:sldChg>
      <pc:sldChg chg="addSp delSp modSp mod chgLayout">
        <pc:chgData name="Jeffrey Ketts" userId="2c3d3f3202b33eb7" providerId="LiveId" clId="{D35BBA29-8F3B-4B57-BEB5-D18D926B7AD3}" dt="2026-09-14T00:27:44.563" v="2164" actId="20577"/>
        <pc:sldMkLst>
          <pc:docMk/>
          <pc:sldMk cId="3726092837" sldId="278"/>
        </pc:sldMkLst>
        <pc:spChg chg="mod ord">
          <ac:chgData name="Jeffrey Ketts" userId="2c3d3f3202b33eb7" providerId="LiveId" clId="{D35BBA29-8F3B-4B57-BEB5-D18D926B7AD3}" dt="2026-09-14T00:27:44.563" v="2164" actId="20577"/>
          <ac:spMkLst>
            <pc:docMk/>
            <pc:sldMk cId="3726092837" sldId="278"/>
            <ac:spMk id="5" creationId="{40B129F1-6BA2-E0E0-82CB-9624A4616839}"/>
          </ac:spMkLst>
        </pc:spChg>
      </pc:sldChg>
      <pc:sldChg chg="del">
        <pc:chgData name="Jeffrey Ketts" userId="2c3d3f3202b33eb7" providerId="LiveId" clId="{D35BBA29-8F3B-4B57-BEB5-D18D926B7AD3}" dt="2026-10-12T17:53:44.259" v="4973" actId="47"/>
        <pc:sldMkLst>
          <pc:docMk/>
          <pc:sldMk cId="4202433765" sldId="279"/>
        </pc:sldMkLst>
      </pc:sldChg>
      <pc:sldChg chg="ord">
        <pc:chgData name="Jeffrey Ketts" userId="2c3d3f3202b33eb7" providerId="LiveId" clId="{D35BBA29-8F3B-4B57-BEB5-D18D926B7AD3}" dt="2026-10-12T17:53:58.767" v="4977"/>
        <pc:sldMkLst>
          <pc:docMk/>
          <pc:sldMk cId="3031537450" sldId="281"/>
        </pc:sldMkLst>
      </pc:sldChg>
      <pc:sldChg chg="ord">
        <pc:chgData name="Jeffrey Ketts" userId="2c3d3f3202b33eb7" providerId="LiveId" clId="{D35BBA29-8F3B-4B57-BEB5-D18D926B7AD3}" dt="2026-10-12T17:53:40.995" v="4972"/>
        <pc:sldMkLst>
          <pc:docMk/>
          <pc:sldMk cId="1618085087" sldId="282"/>
        </pc:sldMkLst>
      </pc:sldChg>
      <pc:sldChg chg="ord">
        <pc:chgData name="Jeffrey Ketts" userId="2c3d3f3202b33eb7" providerId="LiveId" clId="{D35BBA29-8F3B-4B57-BEB5-D18D926B7AD3}" dt="2026-10-12T17:53:52.714" v="4975"/>
        <pc:sldMkLst>
          <pc:docMk/>
          <pc:sldMk cId="3422354699" sldId="283"/>
        </pc:sldMkLst>
      </pc:sldChg>
      <pc:sldChg chg="ord">
        <pc:chgData name="Jeffrey Ketts" userId="2c3d3f3202b33eb7" providerId="LiveId" clId="{D35BBA29-8F3B-4B57-BEB5-D18D926B7AD3}" dt="2026-10-12T17:54:06.769" v="4979"/>
        <pc:sldMkLst>
          <pc:docMk/>
          <pc:sldMk cId="1518426582" sldId="284"/>
        </pc:sldMkLst>
      </pc:sldChg>
      <pc:sldChg chg="modSp mod ord">
        <pc:chgData name="Jeffrey Ketts" userId="2c3d3f3202b33eb7" providerId="LiveId" clId="{D35BBA29-8F3B-4B57-BEB5-D18D926B7AD3}" dt="2026-10-12T17:59:32.155" v="5492" actId="27636"/>
        <pc:sldMkLst>
          <pc:docMk/>
          <pc:sldMk cId="2137792398" sldId="285"/>
        </pc:sldMkLst>
        <pc:spChg chg="mod">
          <ac:chgData name="Jeffrey Ketts" userId="2c3d3f3202b33eb7" providerId="LiveId" clId="{D35BBA29-8F3B-4B57-BEB5-D18D926B7AD3}" dt="2026-10-12T17:56:54.952" v="5105" actId="6549"/>
          <ac:spMkLst>
            <pc:docMk/>
            <pc:sldMk cId="2137792398" sldId="285"/>
            <ac:spMk id="4" creationId="{92896784-B27D-01EC-B866-1F29F0212DC8}"/>
          </ac:spMkLst>
        </pc:spChg>
        <pc:spChg chg="mod">
          <ac:chgData name="Jeffrey Ketts" userId="2c3d3f3202b33eb7" providerId="LiveId" clId="{D35BBA29-8F3B-4B57-BEB5-D18D926B7AD3}" dt="2026-10-12T17:59:32.155" v="5492" actId="27636"/>
          <ac:spMkLst>
            <pc:docMk/>
            <pc:sldMk cId="2137792398" sldId="285"/>
            <ac:spMk id="5" creationId="{3CE5EB40-ACDD-F2CB-B56E-345466C15269}"/>
          </ac:spMkLst>
        </pc:spChg>
      </pc:sldChg>
      <pc:sldChg chg="modSp add del mod">
        <pc:chgData name="Jeffrey Ketts" userId="2c3d3f3202b33eb7" providerId="LiveId" clId="{D35BBA29-8F3B-4B57-BEB5-D18D926B7AD3}" dt="2026-10-12T17:59:42.546" v="5493" actId="47"/>
        <pc:sldMkLst>
          <pc:docMk/>
          <pc:sldMk cId="3725005059" sldId="286"/>
        </pc:sldMkLst>
      </pc:sldChg>
      <pc:sldChg chg="del">
        <pc:chgData name="Jeffrey Ketts" userId="2c3d3f3202b33eb7" providerId="LiveId" clId="{D35BBA29-8F3B-4B57-BEB5-D18D926B7AD3}" dt="2026-10-12T18:03:29.489" v="5729" actId="47"/>
        <pc:sldMkLst>
          <pc:docMk/>
          <pc:sldMk cId="1254636803" sldId="287"/>
        </pc:sldMkLst>
      </pc:sldChg>
      <pc:sldChg chg="addSp delSp modSp new mod ord modClrScheme chgLayout">
        <pc:chgData name="Jeffrey Ketts" userId="2c3d3f3202b33eb7" providerId="LiveId" clId="{D35BBA29-8F3B-4B57-BEB5-D18D926B7AD3}" dt="2026-10-12T18:01:47.767" v="5647" actId="20577"/>
        <pc:sldMkLst>
          <pc:docMk/>
          <pc:sldMk cId="1057840229" sldId="288"/>
        </pc:sldMkLst>
        <pc:spChg chg="mod ord">
          <ac:chgData name="Jeffrey Ketts" userId="2c3d3f3202b33eb7" providerId="LiveId" clId="{D35BBA29-8F3B-4B57-BEB5-D18D926B7AD3}" dt="2026-10-12T18:01:41.644" v="5644" actId="700"/>
          <ac:spMkLst>
            <pc:docMk/>
            <pc:sldMk cId="1057840229" sldId="288"/>
            <ac:spMk id="3" creationId="{A57A4400-EEB3-82FB-3AAB-33AE45318734}"/>
          </ac:spMkLst>
        </pc:spChg>
        <pc:spChg chg="add del mod">
          <ac:chgData name="Jeffrey Ketts" userId="2c3d3f3202b33eb7" providerId="LiveId" clId="{D35BBA29-8F3B-4B57-BEB5-D18D926B7AD3}" dt="2026-10-12T18:01:18.874" v="5634" actId="478"/>
          <ac:spMkLst>
            <pc:docMk/>
            <pc:sldMk cId="1057840229" sldId="288"/>
            <ac:spMk id="4" creationId="{EC81EB37-17A5-098B-83EA-10E52D4103F7}"/>
          </ac:spMkLst>
        </pc:spChg>
        <pc:spChg chg="add del mod">
          <ac:chgData name="Jeffrey Ketts" userId="2c3d3f3202b33eb7" providerId="LiveId" clId="{D35BBA29-8F3B-4B57-BEB5-D18D926B7AD3}" dt="2026-10-12T18:01:22.209" v="5636" actId="478"/>
          <ac:spMkLst>
            <pc:docMk/>
            <pc:sldMk cId="1057840229" sldId="288"/>
            <ac:spMk id="6" creationId="{23F1B50E-9601-2C81-1DD3-C682170130C9}"/>
          </ac:spMkLst>
        </pc:spChg>
        <pc:spChg chg="add del mod">
          <ac:chgData name="Jeffrey Ketts" userId="2c3d3f3202b33eb7" providerId="LiveId" clId="{D35BBA29-8F3B-4B57-BEB5-D18D926B7AD3}" dt="2026-10-12T18:01:30.722" v="5640" actId="478"/>
          <ac:spMkLst>
            <pc:docMk/>
            <pc:sldMk cId="1057840229" sldId="288"/>
            <ac:spMk id="8" creationId="{3584D10A-32EB-C270-3682-4C1F112EDCAA}"/>
          </ac:spMkLst>
        </pc:spChg>
        <pc:spChg chg="add del mod">
          <ac:chgData name="Jeffrey Ketts" userId="2c3d3f3202b33eb7" providerId="LiveId" clId="{D35BBA29-8F3B-4B57-BEB5-D18D926B7AD3}" dt="2026-10-12T18:01:27.675" v="5639" actId="478"/>
          <ac:spMkLst>
            <pc:docMk/>
            <pc:sldMk cId="1057840229" sldId="288"/>
            <ac:spMk id="10" creationId="{3A547FDC-3765-CEE7-6D27-1047029E1580}"/>
          </ac:spMkLst>
        </pc:spChg>
        <pc:spChg chg="add del mod ord">
          <ac:chgData name="Jeffrey Ketts" userId="2c3d3f3202b33eb7" providerId="LiveId" clId="{D35BBA29-8F3B-4B57-BEB5-D18D926B7AD3}" dt="2026-10-12T18:01:24.915" v="5637" actId="478"/>
          <ac:spMkLst>
            <pc:docMk/>
            <pc:sldMk cId="1057840229" sldId="288"/>
            <ac:spMk id="11" creationId="{80171879-5807-F424-C58A-86BD886D5F84}"/>
          </ac:spMkLst>
        </pc:spChg>
        <pc:spChg chg="add del mod ord">
          <ac:chgData name="Jeffrey Ketts" userId="2c3d3f3202b33eb7" providerId="LiveId" clId="{D35BBA29-8F3B-4B57-BEB5-D18D926B7AD3}" dt="2026-10-12T18:01:16.255" v="5633" actId="478"/>
          <ac:spMkLst>
            <pc:docMk/>
            <pc:sldMk cId="1057840229" sldId="288"/>
            <ac:spMk id="12" creationId="{4B4AA2AB-7B9F-DC8E-6B00-DE22699578AE}"/>
          </ac:spMkLst>
        </pc:spChg>
        <pc:spChg chg="add del mod ord">
          <ac:chgData name="Jeffrey Ketts" userId="2c3d3f3202b33eb7" providerId="LiveId" clId="{D35BBA29-8F3B-4B57-BEB5-D18D926B7AD3}" dt="2026-10-12T18:01:35.544" v="5643" actId="478"/>
          <ac:spMkLst>
            <pc:docMk/>
            <pc:sldMk cId="1057840229" sldId="288"/>
            <ac:spMk id="13" creationId="{EC717041-3C9D-768C-AC36-836266DB4CD2}"/>
          </ac:spMkLst>
        </pc:spChg>
        <pc:spChg chg="add del mod ord">
          <ac:chgData name="Jeffrey Ketts" userId="2c3d3f3202b33eb7" providerId="LiveId" clId="{D35BBA29-8F3B-4B57-BEB5-D18D926B7AD3}" dt="2026-10-12T18:01:20.518" v="5635" actId="478"/>
          <ac:spMkLst>
            <pc:docMk/>
            <pc:sldMk cId="1057840229" sldId="288"/>
            <ac:spMk id="14" creationId="{5801F941-6280-EB6C-6D41-63A6BF64F79A}"/>
          </ac:spMkLst>
        </pc:spChg>
        <pc:spChg chg="add mod ord">
          <ac:chgData name="Jeffrey Ketts" userId="2c3d3f3202b33eb7" providerId="LiveId" clId="{D35BBA29-8F3B-4B57-BEB5-D18D926B7AD3}" dt="2026-10-12T18:01:47.767" v="5647" actId="20577"/>
          <ac:spMkLst>
            <pc:docMk/>
            <pc:sldMk cId="1057840229" sldId="288"/>
            <ac:spMk id="15" creationId="{7DB8DB63-C2B3-8164-8789-7873C150F8B1}"/>
          </ac:spMkLst>
        </pc:spChg>
      </pc:sldChg>
      <pc:sldChg chg="addSp modSp new mod">
        <pc:chgData name="Jeffrey Ketts" userId="2c3d3f3202b33eb7" providerId="LiveId" clId="{D35BBA29-8F3B-4B57-BEB5-D18D926B7AD3}" dt="2026-10-12T17:51:19.014" v="4867" actId="20577"/>
        <pc:sldMkLst>
          <pc:docMk/>
          <pc:sldMk cId="1998824420" sldId="289"/>
        </pc:sldMkLst>
        <pc:spChg chg="mod">
          <ac:chgData name="Jeffrey Ketts" userId="2c3d3f3202b33eb7" providerId="LiveId" clId="{D35BBA29-8F3B-4B57-BEB5-D18D926B7AD3}" dt="2026-10-12T17:51:19.014" v="4867" actId="20577"/>
          <ac:spMkLst>
            <pc:docMk/>
            <pc:sldMk cId="1998824420" sldId="289"/>
            <ac:spMk id="3" creationId="{DD5412D5-C41B-15F9-0ECB-2310F1492DC1}"/>
          </ac:spMkLst>
        </pc:spChg>
        <pc:spChg chg="add mod">
          <ac:chgData name="Jeffrey Ketts" userId="2c3d3f3202b33eb7" providerId="LiveId" clId="{D35BBA29-8F3B-4B57-BEB5-D18D926B7AD3}" dt="2026-09-14T00:20:25.910" v="1515" actId="1076"/>
          <ac:spMkLst>
            <pc:docMk/>
            <pc:sldMk cId="1998824420" sldId="289"/>
            <ac:spMk id="7" creationId="{260400FF-1FA2-8219-DCF2-60E57B0A290D}"/>
          </ac:spMkLst>
        </pc:spChg>
      </pc:sldChg>
      <pc:sldChg chg="modSp mod">
        <pc:chgData name="Jeffrey Ketts" userId="2c3d3f3202b33eb7" providerId="LiveId" clId="{D35BBA29-8F3B-4B57-BEB5-D18D926B7AD3}" dt="2026-10-12T18:03:18.135" v="5727" actId="6549"/>
        <pc:sldMkLst>
          <pc:docMk/>
          <pc:sldMk cId="706946412" sldId="290"/>
        </pc:sldMkLst>
        <pc:spChg chg="mod">
          <ac:chgData name="Jeffrey Ketts" userId="2c3d3f3202b33eb7" providerId="LiveId" clId="{D35BBA29-8F3B-4B57-BEB5-D18D926B7AD3}" dt="2026-10-12T18:03:18.135" v="5727" actId="6549"/>
          <ac:spMkLst>
            <pc:docMk/>
            <pc:sldMk cId="706946412" sldId="290"/>
            <ac:spMk id="2" creationId="{D0535C74-DAD8-99E5-43F5-A595C8ED1C27}"/>
          </ac:spMkLst>
        </pc:spChg>
      </pc:sldChg>
      <pc:sldChg chg="modSp mod">
        <pc:chgData name="Jeffrey Ketts" userId="2c3d3f3202b33eb7" providerId="LiveId" clId="{D35BBA29-8F3B-4B57-BEB5-D18D926B7AD3}" dt="2026-10-12T18:03:22.982" v="5728" actId="6549"/>
        <pc:sldMkLst>
          <pc:docMk/>
          <pc:sldMk cId="2923001195" sldId="291"/>
        </pc:sldMkLst>
        <pc:spChg chg="mod">
          <ac:chgData name="Jeffrey Ketts" userId="2c3d3f3202b33eb7" providerId="LiveId" clId="{D35BBA29-8F3B-4B57-BEB5-D18D926B7AD3}" dt="2026-10-12T18:03:22.982" v="5728" actId="6549"/>
          <ac:spMkLst>
            <pc:docMk/>
            <pc:sldMk cId="2923001195" sldId="291"/>
            <ac:spMk id="4" creationId="{8D31E59E-6357-77F3-3A5E-825C14CEB815}"/>
          </ac:spMkLst>
        </pc:spChg>
      </pc:sldChg>
      <pc:sldChg chg="modSp add mod ord">
        <pc:chgData name="Jeffrey Ketts" userId="2c3d3f3202b33eb7" providerId="LiveId" clId="{D35BBA29-8F3B-4B57-BEB5-D18D926B7AD3}" dt="2026-09-14T00:31:30.551" v="2361" actId="20577"/>
        <pc:sldMkLst>
          <pc:docMk/>
          <pc:sldMk cId="3469359661" sldId="292"/>
        </pc:sldMkLst>
        <pc:spChg chg="mod">
          <ac:chgData name="Jeffrey Ketts" userId="2c3d3f3202b33eb7" providerId="LiveId" clId="{D35BBA29-8F3B-4B57-BEB5-D18D926B7AD3}" dt="2026-09-14T00:29:25.890" v="2211" actId="20577"/>
          <ac:spMkLst>
            <pc:docMk/>
            <pc:sldMk cId="3469359661" sldId="292"/>
            <ac:spMk id="2" creationId="{5BA37FAA-8EED-DCC6-D69A-B6C231BA0931}"/>
          </ac:spMkLst>
        </pc:spChg>
        <pc:spChg chg="mod">
          <ac:chgData name="Jeffrey Ketts" userId="2c3d3f3202b33eb7" providerId="LiveId" clId="{D35BBA29-8F3B-4B57-BEB5-D18D926B7AD3}" dt="2026-09-14T00:31:30.551" v="2361" actId="20577"/>
          <ac:spMkLst>
            <pc:docMk/>
            <pc:sldMk cId="3469359661" sldId="292"/>
            <ac:spMk id="3" creationId="{5571DCFE-B119-8F6E-268E-E7E19F4620D0}"/>
          </ac:spMkLst>
        </pc:spChg>
      </pc:sldChg>
      <pc:sldChg chg="modSp add mod">
        <pc:chgData name="Jeffrey Ketts" userId="2c3d3f3202b33eb7" providerId="LiveId" clId="{D35BBA29-8F3B-4B57-BEB5-D18D926B7AD3}" dt="2026-10-12T18:00:16.723" v="5624" actId="27636"/>
        <pc:sldMkLst>
          <pc:docMk/>
          <pc:sldMk cId="1318561403" sldId="293"/>
        </pc:sldMkLst>
        <pc:spChg chg="mod">
          <ac:chgData name="Jeffrey Ketts" userId="2c3d3f3202b33eb7" providerId="LiveId" clId="{D35BBA29-8F3B-4B57-BEB5-D18D926B7AD3}" dt="2026-10-12T18:00:16.723" v="5624" actId="27636"/>
          <ac:spMkLst>
            <pc:docMk/>
            <pc:sldMk cId="1318561403" sldId="293"/>
            <ac:spMk id="6" creationId="{A5FFD7CB-27ED-4704-9A12-12E699DB317F}"/>
          </ac:spMkLst>
        </pc:spChg>
      </pc:sldChg>
      <pc:sldChg chg="modSp new mod ord">
        <pc:chgData name="Jeffrey Ketts" userId="2c3d3f3202b33eb7" providerId="LiveId" clId="{D35BBA29-8F3B-4B57-BEB5-D18D926B7AD3}" dt="2026-10-12T17:56:29.867" v="5094" actId="20577"/>
        <pc:sldMkLst>
          <pc:docMk/>
          <pc:sldMk cId="3048780523" sldId="294"/>
        </pc:sldMkLst>
        <pc:spChg chg="mod">
          <ac:chgData name="Jeffrey Ketts" userId="2c3d3f3202b33eb7" providerId="LiveId" clId="{D35BBA29-8F3B-4B57-BEB5-D18D926B7AD3}" dt="2026-10-12T17:56:29.867" v="5094" actId="20577"/>
          <ac:spMkLst>
            <pc:docMk/>
            <pc:sldMk cId="3048780523" sldId="294"/>
            <ac:spMk id="2" creationId="{747264F5-19A9-714B-53BA-CEC74F691AA5}"/>
          </ac:spMkLst>
        </pc:spChg>
        <pc:spChg chg="mod">
          <ac:chgData name="Jeffrey Ketts" userId="2c3d3f3202b33eb7" providerId="LiveId" clId="{D35BBA29-8F3B-4B57-BEB5-D18D926B7AD3}" dt="2026-09-14T00:49:13.589" v="3405" actId="20577"/>
          <ac:spMkLst>
            <pc:docMk/>
            <pc:sldMk cId="3048780523" sldId="294"/>
            <ac:spMk id="3" creationId="{B874272A-7C8B-1F47-162D-A802CFFB890D}"/>
          </ac:spMkLst>
        </pc:spChg>
      </pc:sldChg>
      <pc:sldChg chg="addSp modSp new mod">
        <pc:chgData name="Jeffrey Ketts" userId="2c3d3f3202b33eb7" providerId="LiveId" clId="{D35BBA29-8F3B-4B57-BEB5-D18D926B7AD3}" dt="2026-09-15T01:14:23.019" v="4634" actId="14100"/>
        <pc:sldMkLst>
          <pc:docMk/>
          <pc:sldMk cId="4014800770" sldId="295"/>
        </pc:sldMkLst>
        <pc:spChg chg="mod">
          <ac:chgData name="Jeffrey Ketts" userId="2c3d3f3202b33eb7" providerId="LiveId" clId="{D35BBA29-8F3B-4B57-BEB5-D18D926B7AD3}" dt="2026-09-15T01:14:12.138" v="4630" actId="27636"/>
          <ac:spMkLst>
            <pc:docMk/>
            <pc:sldMk cId="4014800770" sldId="295"/>
            <ac:spMk id="2" creationId="{BD7DAE69-D0C1-2E17-A4CB-399642F8C79B}"/>
          </ac:spMkLst>
        </pc:spChg>
        <pc:spChg chg="mod">
          <ac:chgData name="Jeffrey Ketts" userId="2c3d3f3202b33eb7" providerId="LiveId" clId="{D35BBA29-8F3B-4B57-BEB5-D18D926B7AD3}" dt="2026-09-15T01:06:14.927" v="4205" actId="1076"/>
          <ac:spMkLst>
            <pc:docMk/>
            <pc:sldMk cId="4014800770" sldId="295"/>
            <ac:spMk id="3" creationId="{56AB5951-6113-CDBF-9D5D-5F4FBF259C1E}"/>
          </ac:spMkLst>
        </pc:spChg>
        <pc:picChg chg="add mod">
          <ac:chgData name="Jeffrey Ketts" userId="2c3d3f3202b33eb7" providerId="LiveId" clId="{D35BBA29-8F3B-4B57-BEB5-D18D926B7AD3}" dt="2026-09-15T01:14:23.019" v="4634" actId="14100"/>
          <ac:picMkLst>
            <pc:docMk/>
            <pc:sldMk cId="4014800770" sldId="295"/>
            <ac:picMk id="5" creationId="{09BF611C-D57D-AFAD-22F4-182A51AEF196}"/>
          </ac:picMkLst>
        </pc:picChg>
      </pc:sldChg>
      <pc:sldChg chg="modSp add mod">
        <pc:chgData name="Jeffrey Ketts" userId="2c3d3f3202b33eb7" providerId="LiveId" clId="{D35BBA29-8F3B-4B57-BEB5-D18D926B7AD3}" dt="2026-10-12T18:02:49.742" v="5726" actId="20577"/>
        <pc:sldMkLst>
          <pc:docMk/>
          <pc:sldMk cId="617047326" sldId="296"/>
        </pc:sldMkLst>
        <pc:spChg chg="mod">
          <ac:chgData name="Jeffrey Ketts" userId="2c3d3f3202b33eb7" providerId="LiveId" clId="{D35BBA29-8F3B-4B57-BEB5-D18D926B7AD3}" dt="2026-10-12T18:02:49.742" v="5726" actId="20577"/>
          <ac:spMkLst>
            <pc:docMk/>
            <pc:sldMk cId="617047326" sldId="296"/>
            <ac:spMk id="5" creationId="{4FF1F64E-9336-CC61-9EE6-7D6E0EC54454}"/>
          </ac:spMkLst>
        </pc:spChg>
      </pc:sldChg>
      <pc:sldMasterChg chg="addSp delSp modSp mod setBg modSldLayout">
        <pc:chgData name="Jeffrey Ketts" userId="2c3d3f3202b33eb7" providerId="LiveId" clId="{D35BBA29-8F3B-4B57-BEB5-D18D926B7AD3}" dt="2026-09-14T00:40:00.765" v="3167" actId="1076"/>
        <pc:sldMasterMkLst>
          <pc:docMk/>
          <pc:sldMasterMk cId="2211528754" sldId="2147483648"/>
        </pc:sldMasterMkLst>
        <pc:picChg chg="add mod">
          <ac:chgData name="Jeffrey Ketts" userId="2c3d3f3202b33eb7" providerId="LiveId" clId="{D35BBA29-8F3B-4B57-BEB5-D18D926B7AD3}" dt="2026-09-14T00:40:00.765" v="3167" actId="1076"/>
          <ac:picMkLst>
            <pc:docMk/>
            <pc:sldMasterMk cId="2211528754" sldId="2147483648"/>
            <ac:picMk id="10" creationId="{C99B702C-F8C1-01C7-49BE-7784CFEF2C77}"/>
          </ac:picMkLst>
        </pc:picChg>
        <pc:picChg chg="add mod">
          <ac:chgData name="Jeffrey Ketts" userId="2c3d3f3202b33eb7" providerId="LiveId" clId="{D35BBA29-8F3B-4B57-BEB5-D18D926B7AD3}" dt="2026-09-14T00:39:48.932" v="3165" actId="14100"/>
          <ac:picMkLst>
            <pc:docMk/>
            <pc:sldMasterMk cId="2211528754" sldId="2147483648"/>
            <ac:picMk id="16" creationId="{48F1A09A-89A2-5AFB-381A-C16402E9C718}"/>
          </ac:picMkLst>
        </pc:picChg>
        <pc:picChg chg="add mod">
          <ac:chgData name="Jeffrey Ketts" userId="2c3d3f3202b33eb7" providerId="LiveId" clId="{D35BBA29-8F3B-4B57-BEB5-D18D926B7AD3}" dt="2026-09-14T00:39:52.368" v="3166" actId="1076"/>
          <ac:picMkLst>
            <pc:docMk/>
            <pc:sldMasterMk cId="2211528754" sldId="2147483648"/>
            <ac:picMk id="18" creationId="{F18563A7-9EBE-DEBA-D8AC-C78FCAAA3CF4}"/>
          </ac:picMkLst>
        </pc:pic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28722-48C2-A8BA-CE90-97810E4A70C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A714A5D-48C3-317F-0F53-DD04175A6E0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1324752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gradFill>
          <a:gsLst>
            <a:gs pos="0">
              <a:schemeClr val="accent1">
                <a:lumMod val="5000"/>
                <a:lumOff val="95000"/>
              </a:schemeClr>
            </a:gs>
            <a:gs pos="74000">
              <a:srgbClr val="38581A"/>
            </a:gs>
            <a:gs pos="83000">
              <a:srgbClr val="37571A"/>
            </a:gs>
            <a:gs pos="100000">
              <a:srgbClr val="283E0C"/>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063797-EBB2-7F5D-94F5-23691EA34F8A}"/>
              </a:ext>
            </a:extLst>
          </p:cNvPr>
          <p:cNvSpPr>
            <a:spLocks noGrp="1"/>
          </p:cNvSpPr>
          <p:nvPr>
            <p:ph idx="1"/>
          </p:nvPr>
        </p:nvSpPr>
        <p:spPr>
          <a:xfrm>
            <a:off x="215153" y="1021976"/>
            <a:ext cx="11759453" cy="5154987"/>
          </a:xfrm>
          <a:solidFill>
            <a:schemeClr val="bg1"/>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8C261C8D-BA0F-6BF6-8BD9-2EE3CB2F45BE}"/>
              </a:ext>
            </a:extLst>
          </p:cNvPr>
          <p:cNvSpPr>
            <a:spLocks noGrp="1"/>
          </p:cNvSpPr>
          <p:nvPr>
            <p:ph type="title"/>
          </p:nvPr>
        </p:nvSpPr>
        <p:spPr>
          <a:xfrm>
            <a:off x="838200" y="116355"/>
            <a:ext cx="10515600" cy="690469"/>
          </a:xfrm>
        </p:spPr>
        <p:txBody>
          <a:bodyPr/>
          <a:lstStyle>
            <a:lvl1pPr>
              <a:defRPr sz="4000"/>
            </a:lvl1pPr>
          </a:lstStyle>
          <a:p>
            <a:r>
              <a:rPr lang="en-US" dirty="0"/>
              <a:t>Click to edit Master title style</a:t>
            </a:r>
          </a:p>
        </p:txBody>
      </p:sp>
    </p:spTree>
    <p:extLst>
      <p:ext uri="{BB962C8B-B14F-4D97-AF65-F5344CB8AC3E}">
        <p14:creationId xmlns:p14="http://schemas.microsoft.com/office/powerpoint/2010/main" val="1982054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C7329-2FAF-C687-DF3A-F89F056A0ED0}"/>
              </a:ext>
            </a:extLst>
          </p:cNvPr>
          <p:cNvSpPr>
            <a:spLocks noGrp="1"/>
          </p:cNvSpPr>
          <p:nvPr>
            <p:ph type="title"/>
          </p:nvPr>
        </p:nvSpPr>
        <p:spPr>
          <a:xfrm>
            <a:off x="838200" y="1272709"/>
            <a:ext cx="10515600" cy="2852737"/>
          </a:xfrm>
          <a:solidFill>
            <a:schemeClr val="bg1"/>
          </a:solidFill>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2206438-D072-4DA7-8630-C4049667FF41}"/>
              </a:ext>
            </a:extLst>
          </p:cNvPr>
          <p:cNvSpPr>
            <a:spLocks noGrp="1"/>
          </p:cNvSpPr>
          <p:nvPr>
            <p:ph type="body" idx="1"/>
          </p:nvPr>
        </p:nvSpPr>
        <p:spPr>
          <a:xfrm>
            <a:off x="838200" y="4421375"/>
            <a:ext cx="10515600" cy="1500187"/>
          </a:xfrm>
          <a:solidFill>
            <a:schemeClr val="bg1"/>
          </a:solidFill>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36658039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DC503-75A4-7352-4B61-1338811341ED}"/>
              </a:ext>
            </a:extLst>
          </p:cNvPr>
          <p:cNvSpPr>
            <a:spLocks noGrp="1"/>
          </p:cNvSpPr>
          <p:nvPr>
            <p:ph type="title"/>
          </p:nvPr>
        </p:nvSpPr>
        <p:spPr>
          <a:solidFill>
            <a:schemeClr val="bg1"/>
          </a:solidFill>
        </p:spPr>
        <p:txBody>
          <a:bodyPr/>
          <a:lstStyle/>
          <a:p>
            <a:r>
              <a:rPr lang="en-US"/>
              <a:t>Click to edit Master title style</a:t>
            </a:r>
          </a:p>
        </p:txBody>
      </p:sp>
      <p:sp>
        <p:nvSpPr>
          <p:cNvPr id="3" name="Content Placeholder 2">
            <a:extLst>
              <a:ext uri="{FF2B5EF4-FFF2-40B4-BE49-F238E27FC236}">
                <a16:creationId xmlns:a16="http://schemas.microsoft.com/office/drawing/2014/main" id="{DAD4B089-3B04-6D31-11D4-D994C62D0D7D}"/>
              </a:ext>
            </a:extLst>
          </p:cNvPr>
          <p:cNvSpPr>
            <a:spLocks noGrp="1"/>
          </p:cNvSpPr>
          <p:nvPr>
            <p:ph sz="half" idx="1"/>
          </p:nvPr>
        </p:nvSpPr>
        <p:spPr>
          <a:xfrm>
            <a:off x="329454" y="1122829"/>
            <a:ext cx="5647764" cy="5054134"/>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C1E1A68-C843-38D7-5B3D-90394A894BB3}"/>
              </a:ext>
            </a:extLst>
          </p:cNvPr>
          <p:cNvSpPr>
            <a:spLocks noGrp="1"/>
          </p:cNvSpPr>
          <p:nvPr>
            <p:ph sz="half" idx="2"/>
          </p:nvPr>
        </p:nvSpPr>
        <p:spPr>
          <a:xfrm>
            <a:off x="6214783" y="1122829"/>
            <a:ext cx="5647764" cy="5054134"/>
          </a:xfrm>
          <a:solidFill>
            <a:schemeClr val="bg1"/>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253176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B483528A-1B00-9809-2E2F-275B06323E4F}"/>
              </a:ext>
            </a:extLst>
          </p:cNvPr>
          <p:cNvSpPr>
            <a:spLocks noGrp="1"/>
          </p:cNvSpPr>
          <p:nvPr>
            <p:ph sz="half" idx="10"/>
          </p:nvPr>
        </p:nvSpPr>
        <p:spPr>
          <a:xfrm>
            <a:off x="329454" y="1933573"/>
            <a:ext cx="5647764" cy="4243389"/>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5E67C5EC-8A79-9668-4F59-6919FD193DF4}"/>
              </a:ext>
            </a:extLst>
          </p:cNvPr>
          <p:cNvSpPr>
            <a:spLocks noGrp="1"/>
          </p:cNvSpPr>
          <p:nvPr>
            <p:ph sz="half" idx="11"/>
          </p:nvPr>
        </p:nvSpPr>
        <p:spPr>
          <a:xfrm>
            <a:off x="6214783" y="1933573"/>
            <a:ext cx="5647764" cy="4243389"/>
          </a:xfrm>
          <a:solidFill>
            <a:schemeClr val="bg1"/>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a:extLst>
              <a:ext uri="{FF2B5EF4-FFF2-40B4-BE49-F238E27FC236}">
                <a16:creationId xmlns:a16="http://schemas.microsoft.com/office/drawing/2014/main" id="{4AC59C35-9B33-67F9-5A5C-BA1A1651F1B3}"/>
              </a:ext>
            </a:extLst>
          </p:cNvPr>
          <p:cNvSpPr>
            <a:spLocks noGrp="1"/>
          </p:cNvSpPr>
          <p:nvPr>
            <p:ph type="body" idx="1"/>
          </p:nvPr>
        </p:nvSpPr>
        <p:spPr>
          <a:xfrm>
            <a:off x="327214" y="1109662"/>
            <a:ext cx="5647763" cy="823912"/>
          </a:xfrm>
          <a:solidFill>
            <a:schemeClr val="bg1"/>
          </a:solidFill>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a:extLst>
              <a:ext uri="{FF2B5EF4-FFF2-40B4-BE49-F238E27FC236}">
                <a16:creationId xmlns:a16="http://schemas.microsoft.com/office/drawing/2014/main" id="{46292F21-BCCB-4815-AF8C-C9636581A338}"/>
              </a:ext>
            </a:extLst>
          </p:cNvPr>
          <p:cNvSpPr>
            <a:spLocks noGrp="1"/>
          </p:cNvSpPr>
          <p:nvPr>
            <p:ph type="body" sz="quarter" idx="3"/>
          </p:nvPr>
        </p:nvSpPr>
        <p:spPr>
          <a:xfrm>
            <a:off x="6212543" y="1109662"/>
            <a:ext cx="5647764" cy="823912"/>
          </a:xfrm>
          <a:solidFill>
            <a:schemeClr val="bg1"/>
          </a:solidFill>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itle 1">
            <a:extLst>
              <a:ext uri="{FF2B5EF4-FFF2-40B4-BE49-F238E27FC236}">
                <a16:creationId xmlns:a16="http://schemas.microsoft.com/office/drawing/2014/main" id="{1830E125-AEC3-4FE8-9804-08F5072B12FC}"/>
              </a:ext>
            </a:extLst>
          </p:cNvPr>
          <p:cNvSpPr txBox="1">
            <a:spLocks/>
          </p:cNvSpPr>
          <p:nvPr userDrawn="1"/>
        </p:nvSpPr>
        <p:spPr>
          <a:xfrm>
            <a:off x="838200" y="88683"/>
            <a:ext cx="10515600" cy="711417"/>
          </a:xfrm>
          <a:prstGeom prst="rect">
            <a:avLst/>
          </a:prstGeom>
          <a:solidFill>
            <a:schemeClr val="bg1"/>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en-US"/>
              <a:t>Click to edit Master title style</a:t>
            </a:r>
          </a:p>
        </p:txBody>
      </p:sp>
    </p:spTree>
    <p:extLst>
      <p:ext uri="{BB962C8B-B14F-4D97-AF65-F5344CB8AC3E}">
        <p14:creationId xmlns:p14="http://schemas.microsoft.com/office/powerpoint/2010/main" val="19291720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1369E-7B96-EFBA-53C6-7AA2E7F3A9F0}"/>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60887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34962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D362C-6B2E-6600-60D8-028282F9F45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DE93088-D6BC-332A-A774-34E79E74BC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926AC40-F567-58CA-97D1-8C21FE7AF3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CF3A25-93F5-1E53-0172-832105398F4B}"/>
              </a:ext>
            </a:extLst>
          </p:cNvPr>
          <p:cNvSpPr>
            <a:spLocks noGrp="1"/>
          </p:cNvSpPr>
          <p:nvPr>
            <p:ph type="dt" sz="half" idx="10"/>
          </p:nvPr>
        </p:nvSpPr>
        <p:spPr>
          <a:xfrm>
            <a:off x="838200" y="6356350"/>
            <a:ext cx="2743200" cy="365125"/>
          </a:xfrm>
          <a:prstGeom prst="rect">
            <a:avLst/>
          </a:prstGeom>
        </p:spPr>
        <p:txBody>
          <a:bodyPr/>
          <a:lstStyle/>
          <a:p>
            <a:fld id="{DE3475CE-F3D3-4F2E-BED3-37756EEF3A71}" type="datetimeFigureOut">
              <a:rPr lang="en-US" smtClean="0"/>
              <a:t>10/12/2026</a:t>
            </a:fld>
            <a:endParaRPr lang="en-US"/>
          </a:p>
        </p:txBody>
      </p:sp>
      <p:sp>
        <p:nvSpPr>
          <p:cNvPr id="6" name="Footer Placeholder 5">
            <a:extLst>
              <a:ext uri="{FF2B5EF4-FFF2-40B4-BE49-F238E27FC236}">
                <a16:creationId xmlns:a16="http://schemas.microsoft.com/office/drawing/2014/main" id="{620C5905-40B9-2DEC-9454-64B25A94163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9BC67CB-72B4-F840-D629-9DCE53AE503A}"/>
              </a:ext>
            </a:extLst>
          </p:cNvPr>
          <p:cNvSpPr>
            <a:spLocks noGrp="1"/>
          </p:cNvSpPr>
          <p:nvPr>
            <p:ph type="sldNum" sz="quarter" idx="12"/>
          </p:nvPr>
        </p:nvSpPr>
        <p:spPr>
          <a:xfrm>
            <a:off x="8610600" y="6356350"/>
            <a:ext cx="2743200" cy="365125"/>
          </a:xfrm>
          <a:prstGeom prst="rect">
            <a:avLst/>
          </a:prstGeom>
        </p:spPr>
        <p:txBody>
          <a:bodyPr/>
          <a:lstStyle/>
          <a:p>
            <a:fld id="{193DE73C-C082-4EBF-A298-3023C32113F2}" type="slidenum">
              <a:rPr lang="en-US" smtClean="0"/>
              <a:t>‹#›</a:t>
            </a:fld>
            <a:endParaRPr lang="en-US"/>
          </a:p>
        </p:txBody>
      </p:sp>
    </p:spTree>
    <p:extLst>
      <p:ext uri="{BB962C8B-B14F-4D97-AF65-F5344CB8AC3E}">
        <p14:creationId xmlns:p14="http://schemas.microsoft.com/office/powerpoint/2010/main" val="4401238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70091-FBF9-2E16-B07B-68C2C50671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9BF7903-7FC6-9045-AD27-C42B02F19C2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D05EC73-4E74-E3A9-DA09-DF72C180A9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DBE9F1-886D-E29F-7AEE-C5F2D9CA2AB6}"/>
              </a:ext>
            </a:extLst>
          </p:cNvPr>
          <p:cNvSpPr>
            <a:spLocks noGrp="1"/>
          </p:cNvSpPr>
          <p:nvPr>
            <p:ph type="dt" sz="half" idx="10"/>
          </p:nvPr>
        </p:nvSpPr>
        <p:spPr>
          <a:xfrm>
            <a:off x="838200" y="6356350"/>
            <a:ext cx="2743200" cy="365125"/>
          </a:xfrm>
          <a:prstGeom prst="rect">
            <a:avLst/>
          </a:prstGeom>
        </p:spPr>
        <p:txBody>
          <a:bodyPr/>
          <a:lstStyle/>
          <a:p>
            <a:fld id="{DE3475CE-F3D3-4F2E-BED3-37756EEF3A71}" type="datetimeFigureOut">
              <a:rPr lang="en-US" smtClean="0"/>
              <a:t>10/12/2026</a:t>
            </a:fld>
            <a:endParaRPr lang="en-US"/>
          </a:p>
        </p:txBody>
      </p:sp>
      <p:sp>
        <p:nvSpPr>
          <p:cNvPr id="6" name="Footer Placeholder 5">
            <a:extLst>
              <a:ext uri="{FF2B5EF4-FFF2-40B4-BE49-F238E27FC236}">
                <a16:creationId xmlns:a16="http://schemas.microsoft.com/office/drawing/2014/main" id="{86ACC10E-70FA-165F-5572-FCECD208749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988A17A-B625-782D-2FF7-F0A5A526456D}"/>
              </a:ext>
            </a:extLst>
          </p:cNvPr>
          <p:cNvSpPr>
            <a:spLocks noGrp="1"/>
          </p:cNvSpPr>
          <p:nvPr>
            <p:ph type="sldNum" sz="quarter" idx="12"/>
          </p:nvPr>
        </p:nvSpPr>
        <p:spPr>
          <a:xfrm>
            <a:off x="8610600" y="6356350"/>
            <a:ext cx="2743200" cy="365125"/>
          </a:xfrm>
          <a:prstGeom prst="rect">
            <a:avLst/>
          </a:prstGeom>
        </p:spPr>
        <p:txBody>
          <a:bodyPr/>
          <a:lstStyle/>
          <a:p>
            <a:fld id="{193DE73C-C082-4EBF-A298-3023C32113F2}" type="slidenum">
              <a:rPr lang="en-US" smtClean="0"/>
              <a:t>‹#›</a:t>
            </a:fld>
            <a:endParaRPr lang="en-US"/>
          </a:p>
        </p:txBody>
      </p:sp>
    </p:spTree>
    <p:extLst>
      <p:ext uri="{BB962C8B-B14F-4D97-AF65-F5344CB8AC3E}">
        <p14:creationId xmlns:p14="http://schemas.microsoft.com/office/powerpoint/2010/main" val="20582903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91D08-0CA9-5172-33A6-4BB99815C38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A6B5F1-321A-24D5-EC28-677E4B4662F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B927D5-8770-108A-CC25-07934585767A}"/>
              </a:ext>
            </a:extLst>
          </p:cNvPr>
          <p:cNvSpPr>
            <a:spLocks noGrp="1"/>
          </p:cNvSpPr>
          <p:nvPr>
            <p:ph type="dt" sz="half" idx="10"/>
          </p:nvPr>
        </p:nvSpPr>
        <p:spPr>
          <a:xfrm>
            <a:off x="838200" y="6356350"/>
            <a:ext cx="2743200" cy="365125"/>
          </a:xfrm>
          <a:prstGeom prst="rect">
            <a:avLst/>
          </a:prstGeom>
        </p:spPr>
        <p:txBody>
          <a:bodyPr/>
          <a:lstStyle/>
          <a:p>
            <a:fld id="{DE3475CE-F3D3-4F2E-BED3-37756EEF3A71}" type="datetimeFigureOut">
              <a:rPr lang="en-US" smtClean="0"/>
              <a:t>10/12/2026</a:t>
            </a:fld>
            <a:endParaRPr lang="en-US"/>
          </a:p>
        </p:txBody>
      </p:sp>
      <p:sp>
        <p:nvSpPr>
          <p:cNvPr id="5" name="Footer Placeholder 4">
            <a:extLst>
              <a:ext uri="{FF2B5EF4-FFF2-40B4-BE49-F238E27FC236}">
                <a16:creationId xmlns:a16="http://schemas.microsoft.com/office/drawing/2014/main" id="{0DCA289E-FDA5-489B-7666-538AAA5C2A2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767D9739-065C-0701-2CAF-44412D51DC94}"/>
              </a:ext>
            </a:extLst>
          </p:cNvPr>
          <p:cNvSpPr>
            <a:spLocks noGrp="1"/>
          </p:cNvSpPr>
          <p:nvPr>
            <p:ph type="sldNum" sz="quarter" idx="12"/>
          </p:nvPr>
        </p:nvSpPr>
        <p:spPr>
          <a:xfrm>
            <a:off x="8610600" y="6356350"/>
            <a:ext cx="2743200" cy="365125"/>
          </a:xfrm>
          <a:prstGeom prst="rect">
            <a:avLst/>
          </a:prstGeom>
        </p:spPr>
        <p:txBody>
          <a:bodyPr/>
          <a:lstStyle/>
          <a:p>
            <a:fld id="{193DE73C-C082-4EBF-A298-3023C32113F2}" type="slidenum">
              <a:rPr lang="en-US" smtClean="0"/>
              <a:t>‹#›</a:t>
            </a:fld>
            <a:endParaRPr lang="en-US"/>
          </a:p>
        </p:txBody>
      </p:sp>
    </p:spTree>
    <p:extLst>
      <p:ext uri="{BB962C8B-B14F-4D97-AF65-F5344CB8AC3E}">
        <p14:creationId xmlns:p14="http://schemas.microsoft.com/office/powerpoint/2010/main" val="22465259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5A6B665-4393-BF44-E022-165F6DD3488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40283D1-F33D-5877-13D5-86CC961BA80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42B690-9C94-0761-6BC1-19F07DCEE9C5}"/>
              </a:ext>
            </a:extLst>
          </p:cNvPr>
          <p:cNvSpPr>
            <a:spLocks noGrp="1"/>
          </p:cNvSpPr>
          <p:nvPr>
            <p:ph type="dt" sz="half" idx="10"/>
          </p:nvPr>
        </p:nvSpPr>
        <p:spPr>
          <a:xfrm>
            <a:off x="838200" y="6356350"/>
            <a:ext cx="2743200" cy="365125"/>
          </a:xfrm>
          <a:prstGeom prst="rect">
            <a:avLst/>
          </a:prstGeom>
        </p:spPr>
        <p:txBody>
          <a:bodyPr/>
          <a:lstStyle/>
          <a:p>
            <a:fld id="{DE3475CE-F3D3-4F2E-BED3-37756EEF3A71}" type="datetimeFigureOut">
              <a:rPr lang="en-US" smtClean="0"/>
              <a:t>10/12/2026</a:t>
            </a:fld>
            <a:endParaRPr lang="en-US"/>
          </a:p>
        </p:txBody>
      </p:sp>
      <p:sp>
        <p:nvSpPr>
          <p:cNvPr id="5" name="Footer Placeholder 4">
            <a:extLst>
              <a:ext uri="{FF2B5EF4-FFF2-40B4-BE49-F238E27FC236}">
                <a16:creationId xmlns:a16="http://schemas.microsoft.com/office/drawing/2014/main" id="{0A236FAF-C63E-8CAA-4CE6-1B33364423B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2C83F0E-225E-F46F-1DEA-5CFC54846205}"/>
              </a:ext>
            </a:extLst>
          </p:cNvPr>
          <p:cNvSpPr>
            <a:spLocks noGrp="1"/>
          </p:cNvSpPr>
          <p:nvPr>
            <p:ph type="sldNum" sz="quarter" idx="12"/>
          </p:nvPr>
        </p:nvSpPr>
        <p:spPr>
          <a:xfrm>
            <a:off x="8610600" y="6356350"/>
            <a:ext cx="2743200" cy="365125"/>
          </a:xfrm>
          <a:prstGeom prst="rect">
            <a:avLst/>
          </a:prstGeom>
        </p:spPr>
        <p:txBody>
          <a:bodyPr/>
          <a:lstStyle/>
          <a:p>
            <a:fld id="{193DE73C-C082-4EBF-A298-3023C32113F2}" type="slidenum">
              <a:rPr lang="en-US" smtClean="0"/>
              <a:t>‹#›</a:t>
            </a:fld>
            <a:endParaRPr lang="en-US"/>
          </a:p>
        </p:txBody>
      </p:sp>
    </p:spTree>
    <p:extLst>
      <p:ext uri="{BB962C8B-B14F-4D97-AF65-F5344CB8AC3E}">
        <p14:creationId xmlns:p14="http://schemas.microsoft.com/office/powerpoint/2010/main" val="5031155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jpg"/><Relationship Id="rId2" Type="http://schemas.openxmlformats.org/officeDocument/2006/relationships/slideLayout" Target="../slideLayouts/slideLayout2.xml"/><Relationship Id="rId16" Type="http://schemas.openxmlformats.org/officeDocument/2006/relationships/image" Target="../media/image4.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rgbClr val="38581A"/>
            </a:gs>
            <a:gs pos="83000">
              <a:srgbClr val="37571A"/>
            </a:gs>
            <a:gs pos="100000">
              <a:srgbClr val="283E0C"/>
            </a:gs>
          </a:gsLst>
          <a:lin ang="5400000" scaled="1"/>
        </a:gra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C75DF6BC-2976-818C-B160-182318A6A3F4}"/>
              </a:ext>
            </a:extLst>
          </p:cNvPr>
          <p:cNvSpPr/>
          <p:nvPr userDrawn="1"/>
        </p:nvSpPr>
        <p:spPr>
          <a:xfrm>
            <a:off x="0" y="0"/>
            <a:ext cx="12192000" cy="9144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E5C46B62-AE22-4B6A-6CD8-7165956B75A4}"/>
              </a:ext>
            </a:extLst>
          </p:cNvPr>
          <p:cNvSpPr>
            <a:spLocks noGrp="1"/>
          </p:cNvSpPr>
          <p:nvPr>
            <p:ph type="title"/>
          </p:nvPr>
        </p:nvSpPr>
        <p:spPr>
          <a:xfrm>
            <a:off x="838200" y="88683"/>
            <a:ext cx="10515600" cy="711417"/>
          </a:xfrm>
          <a:prstGeom prst="rect">
            <a:avLst/>
          </a:prstGeom>
          <a:solidFill>
            <a:schemeClr val="bg1"/>
          </a:solidFill>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A5389DCD-36E8-8EAA-84CE-8C6AD18C06C2}"/>
              </a:ext>
            </a:extLst>
          </p:cNvPr>
          <p:cNvSpPr>
            <a:spLocks noGrp="1"/>
          </p:cNvSpPr>
          <p:nvPr>
            <p:ph type="body" idx="1"/>
          </p:nvPr>
        </p:nvSpPr>
        <p:spPr>
          <a:xfrm>
            <a:off x="416859" y="1069041"/>
            <a:ext cx="11376212" cy="5107922"/>
          </a:xfrm>
          <a:prstGeom prst="rect">
            <a:avLst/>
          </a:prstGeom>
          <a:solidFill>
            <a:schemeClr val="bg1"/>
          </a:solidFill>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a:extLst>
              <a:ext uri="{FF2B5EF4-FFF2-40B4-BE49-F238E27FC236}">
                <a16:creationId xmlns:a16="http://schemas.microsoft.com/office/drawing/2014/main" id="{C99B702C-F8C1-01C7-49BE-7784CFEF2C77}"/>
              </a:ext>
            </a:extLst>
          </p:cNvPr>
          <p:cNvPicPr>
            <a:picLocks noChangeAspect="1"/>
          </p:cNvPicPr>
          <p:nvPr userDrawn="1"/>
        </p:nvPicPr>
        <p:blipFill>
          <a:blip r:embed="rId13">
            <a:extLst>
              <a:ext uri="{28A0092B-C50C-407E-A947-70E740481C1C}">
                <a14:useLocalDpi xmlns:a14="http://schemas.microsoft.com/office/drawing/2010/main" val="0"/>
              </a:ext>
            </a:extLst>
          </a:blip>
          <a:srcRect l="8852"/>
          <a:stretch>
            <a:fillRect/>
          </a:stretch>
        </p:blipFill>
        <p:spPr>
          <a:xfrm>
            <a:off x="11513368" y="6266398"/>
            <a:ext cx="559406" cy="499306"/>
          </a:xfrm>
          <a:prstGeom prst="rect">
            <a:avLst/>
          </a:prstGeom>
        </p:spPr>
      </p:pic>
      <p:pic>
        <p:nvPicPr>
          <p:cNvPr id="12" name="Picture 11">
            <a:extLst>
              <a:ext uri="{FF2B5EF4-FFF2-40B4-BE49-F238E27FC236}">
                <a16:creationId xmlns:a16="http://schemas.microsoft.com/office/drawing/2014/main" id="{7A02D31C-5B32-40D3-9E98-EF79F64CDBE9}"/>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15188" y="6266398"/>
            <a:ext cx="660083" cy="502920"/>
          </a:xfrm>
          <a:prstGeom prst="rect">
            <a:avLst/>
          </a:prstGeom>
        </p:spPr>
      </p:pic>
      <p:pic>
        <p:nvPicPr>
          <p:cNvPr id="14" name="Picture 13">
            <a:extLst>
              <a:ext uri="{FF2B5EF4-FFF2-40B4-BE49-F238E27FC236}">
                <a16:creationId xmlns:a16="http://schemas.microsoft.com/office/drawing/2014/main" id="{11EA13B8-E78D-60CE-7AEC-FE46764F735D}"/>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5754733" y="6266398"/>
            <a:ext cx="682534" cy="502920"/>
          </a:xfrm>
          <a:prstGeom prst="rect">
            <a:avLst/>
          </a:prstGeom>
        </p:spPr>
      </p:pic>
      <p:pic>
        <p:nvPicPr>
          <p:cNvPr id="16" name="Picture 15">
            <a:extLst>
              <a:ext uri="{FF2B5EF4-FFF2-40B4-BE49-F238E27FC236}">
                <a16:creationId xmlns:a16="http://schemas.microsoft.com/office/drawing/2014/main" id="{48F1A09A-89A2-5AFB-381A-C16402E9C718}"/>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115189" y="88682"/>
            <a:ext cx="565900" cy="711416"/>
          </a:xfrm>
          <a:prstGeom prst="rect">
            <a:avLst/>
          </a:prstGeom>
        </p:spPr>
      </p:pic>
      <p:pic>
        <p:nvPicPr>
          <p:cNvPr id="18" name="Picture 17">
            <a:extLst>
              <a:ext uri="{FF2B5EF4-FFF2-40B4-BE49-F238E27FC236}">
                <a16:creationId xmlns:a16="http://schemas.microsoft.com/office/drawing/2014/main" id="{F18563A7-9EBE-DEBA-D8AC-C78FCAAA3CF4}"/>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11471735" y="55818"/>
            <a:ext cx="602330" cy="802763"/>
          </a:xfrm>
          <a:prstGeom prst="rect">
            <a:avLst/>
          </a:prstGeom>
        </p:spPr>
      </p:pic>
    </p:spTree>
    <p:extLst>
      <p:ext uri="{BB962C8B-B14F-4D97-AF65-F5344CB8AC3E}">
        <p14:creationId xmlns:p14="http://schemas.microsoft.com/office/powerpoint/2010/main" val="22115287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scouting.org/resources/guide-to-advancement/"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scouting.org/programs/scouts-bsa/advancement-and-awards/eagle-scout-workbook/"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scouting.org/health-and-safety/"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filestore.scouting.org/filestore/boyscouts/ppt/The-Eagle-Scout-Service-Project-Coach.pptx" TargetMode="Externa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www.cflscouting.org/dr-phillips-charities-eagle-service-project-grant-application/"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app.jotform.com/242683781775168" TargetMode="Externa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mailto:bsaeagleboard@gmail.com"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7678A-AA6E-8750-2299-8AB45F799E97}"/>
              </a:ext>
            </a:extLst>
          </p:cNvPr>
          <p:cNvSpPr>
            <a:spLocks noGrp="1"/>
          </p:cNvSpPr>
          <p:nvPr>
            <p:ph type="ctrTitle"/>
          </p:nvPr>
        </p:nvSpPr>
        <p:spPr/>
        <p:txBody>
          <a:bodyPr/>
          <a:lstStyle/>
          <a:p>
            <a:r>
              <a:rPr lang="en-US" dirty="0"/>
              <a:t>Eagle Scout Service Project Troop / Committee Guide</a:t>
            </a:r>
          </a:p>
        </p:txBody>
      </p:sp>
      <p:sp>
        <p:nvSpPr>
          <p:cNvPr id="3" name="Subtitle 2">
            <a:extLst>
              <a:ext uri="{FF2B5EF4-FFF2-40B4-BE49-F238E27FC236}">
                <a16:creationId xmlns:a16="http://schemas.microsoft.com/office/drawing/2014/main" id="{6A00992C-6EBC-7C16-C457-910930A78993}"/>
              </a:ext>
            </a:extLst>
          </p:cNvPr>
          <p:cNvSpPr>
            <a:spLocks noGrp="1"/>
          </p:cNvSpPr>
          <p:nvPr>
            <p:ph type="subTitle" idx="1"/>
          </p:nvPr>
        </p:nvSpPr>
        <p:spPr>
          <a:xfrm>
            <a:off x="1524000" y="3602038"/>
            <a:ext cx="9144000" cy="2482756"/>
          </a:xfrm>
        </p:spPr>
        <p:txBody>
          <a:bodyPr>
            <a:noAutofit/>
          </a:bodyPr>
          <a:lstStyle/>
          <a:p>
            <a:r>
              <a:rPr lang="en-US" sz="2000" dirty="0"/>
              <a:t>Preparation for the Project Review</a:t>
            </a:r>
          </a:p>
          <a:p>
            <a:r>
              <a:rPr lang="en-US" sz="2000" dirty="0"/>
              <a:t>Seminole District / Central Florida Council / Seminole District Eagle Board</a:t>
            </a:r>
          </a:p>
          <a:p>
            <a:endParaRPr lang="en-US" sz="2000" dirty="0"/>
          </a:p>
          <a:p>
            <a:r>
              <a:rPr lang="en-US" sz="2000" dirty="0"/>
              <a:t>All items discussed in this presentation are intended to support and follow the Scouting America Guide to Advancement.</a:t>
            </a:r>
            <a:br>
              <a:rPr lang="en-US" sz="2000" dirty="0"/>
            </a:br>
            <a:endParaRPr lang="en-US" sz="2000" dirty="0"/>
          </a:p>
          <a:p>
            <a:r>
              <a:rPr lang="en-US" sz="2000" dirty="0">
                <a:hlinkClick r:id="rId2"/>
              </a:rPr>
              <a:t>https://www.Scouting.org/resources/guide-to-advancement/</a:t>
            </a:r>
            <a:endParaRPr lang="en-US" sz="2000" dirty="0"/>
          </a:p>
          <a:p>
            <a:endParaRPr lang="en-US" sz="2000" dirty="0"/>
          </a:p>
          <a:p>
            <a:endParaRPr lang="en-US" sz="2000" dirty="0"/>
          </a:p>
        </p:txBody>
      </p:sp>
    </p:spTree>
    <p:extLst>
      <p:ext uri="{BB962C8B-B14F-4D97-AF65-F5344CB8AC3E}">
        <p14:creationId xmlns:p14="http://schemas.microsoft.com/office/powerpoint/2010/main" val="1004505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62AB54-253A-AAFE-84A1-72EC4BD0DC59}"/>
              </a:ext>
            </a:extLst>
          </p:cNvPr>
          <p:cNvSpPr>
            <a:spLocks noGrp="1"/>
          </p:cNvSpPr>
          <p:nvPr>
            <p:ph idx="1"/>
          </p:nvPr>
        </p:nvSpPr>
        <p:spPr/>
        <p:txBody>
          <a:bodyPr>
            <a:normAutofit/>
          </a:bodyPr>
          <a:lstStyle/>
          <a:p>
            <a:pPr marL="0" indent="0">
              <a:buNone/>
            </a:pPr>
            <a:r>
              <a:rPr lang="en-US" sz="2000" dirty="0"/>
              <a:t>Once a Scout has earned the Rank of Life Scout then should be guided to take the following steps on their Trail to Eagle. </a:t>
            </a:r>
          </a:p>
          <a:p>
            <a:pPr marL="914400" lvl="1" indent="-457200">
              <a:buFont typeface="+mj-lt"/>
              <a:buAutoNum type="arabicParenR"/>
            </a:pPr>
            <a:r>
              <a:rPr lang="en-US" sz="2000" b="1" dirty="0"/>
              <a:t>Meet with their Scout Leader to map out the path forward.</a:t>
            </a:r>
          </a:p>
          <a:p>
            <a:pPr marL="1371600" lvl="2" indent="-457200">
              <a:buFont typeface="+mj-lt"/>
              <a:buAutoNum type="alphaLcParenR"/>
            </a:pPr>
            <a:r>
              <a:rPr lang="en-US" dirty="0"/>
              <a:t>Review </a:t>
            </a:r>
            <a:r>
              <a:rPr lang="en-US" dirty="0" err="1"/>
              <a:t>Scoutbook</a:t>
            </a:r>
            <a:r>
              <a:rPr lang="en-US" dirty="0"/>
              <a:t>/Internet Advancement and verify all information is correct</a:t>
            </a:r>
          </a:p>
          <a:p>
            <a:pPr marL="1371600" lvl="2" indent="-457200">
              <a:buFont typeface="+mj-lt"/>
              <a:buAutoNum type="alphaLcParenR"/>
            </a:pPr>
            <a:r>
              <a:rPr lang="en-US" dirty="0"/>
              <a:t>Review all Merit Badges are complete</a:t>
            </a:r>
          </a:p>
          <a:p>
            <a:pPr marL="1371600" lvl="2" indent="-457200">
              <a:buFont typeface="+mj-lt"/>
              <a:buAutoNum type="alphaLcParenR"/>
            </a:pPr>
            <a:r>
              <a:rPr lang="en-US" dirty="0"/>
              <a:t>Verify all Position(s) of responsibility have been completed</a:t>
            </a:r>
          </a:p>
          <a:p>
            <a:pPr marL="1371600" lvl="2" indent="-457200">
              <a:buFont typeface="+mj-lt"/>
              <a:buAutoNum type="alphaLcParenR"/>
            </a:pPr>
            <a:r>
              <a:rPr lang="en-US" dirty="0"/>
              <a:t>Make a plan to complete any Missing requirements</a:t>
            </a:r>
          </a:p>
          <a:p>
            <a:pPr marL="914400" lvl="1" indent="-457200">
              <a:buFont typeface="+mj-lt"/>
              <a:buAutoNum type="arabicParenR"/>
            </a:pPr>
            <a:r>
              <a:rPr lang="en-US" sz="2000" b="1" dirty="0"/>
              <a:t>Identify a Project Coach / Eagle Mentor / Eagle Advisor</a:t>
            </a:r>
          </a:p>
          <a:p>
            <a:pPr marL="1371600" lvl="2" indent="-457200">
              <a:buFont typeface="+mj-lt"/>
              <a:buAutoNum type="alphaLcParenR"/>
            </a:pPr>
            <a:r>
              <a:rPr lang="en-US" dirty="0"/>
              <a:t>Help navigate the final requirements</a:t>
            </a:r>
          </a:p>
          <a:p>
            <a:pPr marL="1371600" lvl="2" indent="-457200">
              <a:buFont typeface="+mj-lt"/>
              <a:buAutoNum type="alphaLcParenR"/>
            </a:pPr>
            <a:r>
              <a:rPr lang="en-US" dirty="0"/>
              <a:t>Help guide and advise on Eagle Proposal</a:t>
            </a:r>
          </a:p>
          <a:p>
            <a:pPr marL="1371600" lvl="2" indent="-457200">
              <a:buFont typeface="+mj-lt"/>
              <a:buAutoNum type="alphaLcParenR"/>
            </a:pPr>
            <a:r>
              <a:rPr lang="en-US" dirty="0"/>
              <a:t>Project Coach should have understanding of the Project and Project Requirements. </a:t>
            </a:r>
          </a:p>
        </p:txBody>
      </p:sp>
      <p:sp>
        <p:nvSpPr>
          <p:cNvPr id="2" name="Title 1">
            <a:extLst>
              <a:ext uri="{FF2B5EF4-FFF2-40B4-BE49-F238E27FC236}">
                <a16:creationId xmlns:a16="http://schemas.microsoft.com/office/drawing/2014/main" id="{3265C8E9-B748-FB2C-24CC-B21F9B2BCB97}"/>
              </a:ext>
            </a:extLst>
          </p:cNvPr>
          <p:cNvSpPr>
            <a:spLocks noGrp="1"/>
          </p:cNvSpPr>
          <p:nvPr>
            <p:ph type="title"/>
          </p:nvPr>
        </p:nvSpPr>
        <p:spPr/>
        <p:txBody>
          <a:bodyPr/>
          <a:lstStyle/>
          <a:p>
            <a:r>
              <a:rPr lang="en-US" b="1" dirty="0"/>
              <a:t>Getting Started</a:t>
            </a:r>
            <a:endParaRPr lang="en-US" dirty="0"/>
          </a:p>
        </p:txBody>
      </p:sp>
    </p:spTree>
    <p:extLst>
      <p:ext uri="{BB962C8B-B14F-4D97-AF65-F5344CB8AC3E}">
        <p14:creationId xmlns:p14="http://schemas.microsoft.com/office/powerpoint/2010/main" val="17830450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03969-6723-9530-2028-629DE736B78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C164FA1-0183-F794-2AC1-D26E0FADC245}"/>
              </a:ext>
            </a:extLst>
          </p:cNvPr>
          <p:cNvSpPr>
            <a:spLocks noGrp="1"/>
          </p:cNvSpPr>
          <p:nvPr>
            <p:ph idx="1"/>
          </p:nvPr>
        </p:nvSpPr>
        <p:spPr/>
        <p:txBody>
          <a:bodyPr>
            <a:noAutofit/>
          </a:bodyPr>
          <a:lstStyle/>
          <a:p>
            <a:pPr marL="0" indent="0">
              <a:buNone/>
            </a:pPr>
            <a:r>
              <a:rPr lang="en-US" sz="1600" dirty="0"/>
              <a:t>Steps to Choosing a Successful Eagle Scout Service Project</a:t>
            </a:r>
          </a:p>
          <a:p>
            <a:pPr marL="914400" lvl="1" indent="-457200">
              <a:buFont typeface="+mj-lt"/>
              <a:buAutoNum type="arabicParenR"/>
            </a:pPr>
            <a:r>
              <a:rPr lang="en-US" sz="1600" dirty="0"/>
              <a:t>STEP 1 – Read the Eagle Scout Service Project Workbook</a:t>
            </a:r>
          </a:p>
          <a:p>
            <a:pPr marL="1371600" lvl="2" indent="-457200">
              <a:buFont typeface="+mj-lt"/>
              <a:buAutoNum type="alphaLcParenR"/>
            </a:pPr>
            <a:r>
              <a:rPr lang="en-US" sz="1600" dirty="0"/>
              <a:t>Download the most current copy of the Service Project Workbook</a:t>
            </a:r>
            <a:br>
              <a:rPr lang="en-US" sz="1600" dirty="0"/>
            </a:br>
            <a:r>
              <a:rPr lang="en-US" sz="1600" dirty="0">
                <a:hlinkClick r:id="rId2"/>
              </a:rPr>
              <a:t>https://www.Scouting.org/programs/Scouts-bsa/advancement-and-awards/eagle-Scout-workbook/</a:t>
            </a:r>
            <a:endParaRPr lang="en-US" sz="1600" dirty="0"/>
          </a:p>
          <a:p>
            <a:pPr marL="1371600" lvl="2" indent="-457200">
              <a:buFont typeface="+mj-lt"/>
              <a:buAutoNum type="alphaLcParenR"/>
            </a:pPr>
            <a:r>
              <a:rPr lang="en-US" sz="1600" dirty="0"/>
              <a:t> </a:t>
            </a:r>
            <a:r>
              <a:rPr lang="en-US" sz="1600" b="1" u="sng" dirty="0"/>
              <a:t>READ THE FIRST FIVE PAGES</a:t>
            </a:r>
            <a:endParaRPr lang="en-US" sz="1600" dirty="0"/>
          </a:p>
          <a:p>
            <a:pPr marL="914400" lvl="1" indent="-457200">
              <a:buFont typeface="+mj-lt"/>
              <a:buAutoNum type="arabicParenR"/>
            </a:pPr>
            <a:r>
              <a:rPr lang="en-US" sz="1600" dirty="0"/>
              <a:t>STEP 2 – Understand the Five Tests of an Acceptable Eagle Scout Service Project.</a:t>
            </a:r>
          </a:p>
          <a:p>
            <a:pPr marL="1371600" lvl="2" indent="-457200">
              <a:buFont typeface="+mj-lt"/>
              <a:buAutoNum type="alphaLcParenR"/>
            </a:pPr>
            <a:r>
              <a:rPr lang="en-US" sz="1600" dirty="0"/>
              <a:t>The project provides sufficient opportunity to meet the requirement.</a:t>
            </a:r>
          </a:p>
          <a:p>
            <a:pPr marL="1371600" lvl="2" indent="-457200">
              <a:buFont typeface="+mj-lt"/>
              <a:buAutoNum type="alphaLcParenR"/>
            </a:pPr>
            <a:r>
              <a:rPr lang="en-US" sz="1600" dirty="0"/>
              <a:t>The project appears to be feasible.</a:t>
            </a:r>
          </a:p>
          <a:p>
            <a:pPr marL="1371600" lvl="2" indent="-457200">
              <a:buFont typeface="+mj-lt"/>
              <a:buAutoNum type="alphaLcParenR"/>
            </a:pPr>
            <a:r>
              <a:rPr lang="en-US" sz="1600" dirty="0"/>
              <a:t>Safety issues will be addressed.</a:t>
            </a:r>
          </a:p>
          <a:p>
            <a:pPr marL="1371600" lvl="2" indent="-457200">
              <a:buFont typeface="+mj-lt"/>
              <a:buAutoNum type="alphaLcParenR"/>
            </a:pPr>
            <a:r>
              <a:rPr lang="en-US" sz="1600" dirty="0"/>
              <a:t>Action steps for further detailed planning are included.</a:t>
            </a:r>
          </a:p>
          <a:p>
            <a:pPr marL="1371600" lvl="2" indent="-457200">
              <a:buFont typeface="+mj-lt"/>
              <a:buAutoNum type="alphaLcParenR"/>
            </a:pPr>
            <a:r>
              <a:rPr lang="en-US" sz="1600" dirty="0"/>
              <a:t>The Scout is on the right track with a reasonable chance for a positive</a:t>
            </a:r>
            <a:br>
              <a:rPr lang="en-US" sz="1600" dirty="0"/>
            </a:br>
            <a:r>
              <a:rPr lang="en-US" sz="1600" dirty="0"/>
              <a:t> experience</a:t>
            </a:r>
          </a:p>
          <a:p>
            <a:pPr marL="914400" lvl="1" indent="-457200">
              <a:buFont typeface="+mj-lt"/>
              <a:buAutoNum type="arabicParenR"/>
            </a:pPr>
            <a:r>
              <a:rPr lang="en-US" sz="1600" dirty="0"/>
              <a:t>STEP 3 – Coach helps prepare and reviews the Eagle Scout Service Project Proposal</a:t>
            </a:r>
          </a:p>
          <a:p>
            <a:pPr marL="0" indent="0" algn="ctr">
              <a:buNone/>
            </a:pPr>
            <a:br>
              <a:rPr lang="en-US" sz="1200" i="1" dirty="0"/>
            </a:br>
            <a:r>
              <a:rPr lang="en-US" sz="1200" i="1" dirty="0"/>
              <a:t>The detail required for a proposal depends on Project complexity. It must be enough to provide a level of confidence for a council or district reviewer that the above tests can be met, but not so much that—based on the possibility a proposal can be rejected—it does not respect the time it takes to prepare.</a:t>
            </a:r>
          </a:p>
          <a:p>
            <a:pPr marL="0" indent="0" algn="ctr">
              <a:buNone/>
            </a:pPr>
            <a:r>
              <a:rPr lang="en-US" sz="1200" dirty="0"/>
              <a:t>Scouting America Guide to Advancement 2025 Section 9.0.2.7 </a:t>
            </a:r>
          </a:p>
        </p:txBody>
      </p:sp>
      <p:sp>
        <p:nvSpPr>
          <p:cNvPr id="2" name="Title 1">
            <a:extLst>
              <a:ext uri="{FF2B5EF4-FFF2-40B4-BE49-F238E27FC236}">
                <a16:creationId xmlns:a16="http://schemas.microsoft.com/office/drawing/2014/main" id="{38B2BDAE-E38A-AFC2-04A3-229A138E83B5}"/>
              </a:ext>
            </a:extLst>
          </p:cNvPr>
          <p:cNvSpPr>
            <a:spLocks noGrp="1"/>
          </p:cNvSpPr>
          <p:nvPr>
            <p:ph type="title"/>
          </p:nvPr>
        </p:nvSpPr>
        <p:spPr/>
        <p:txBody>
          <a:bodyPr>
            <a:noAutofit/>
          </a:bodyPr>
          <a:lstStyle/>
          <a:p>
            <a:r>
              <a:rPr lang="en-US" sz="3200" b="1" dirty="0"/>
              <a:t>Helping a Scout Choose an Eagle Scout Service Project</a:t>
            </a:r>
            <a:endParaRPr lang="en-US" sz="3200" dirty="0"/>
          </a:p>
        </p:txBody>
      </p:sp>
      <p:pic>
        <p:nvPicPr>
          <p:cNvPr id="5" name="Picture 4">
            <a:extLst>
              <a:ext uri="{FF2B5EF4-FFF2-40B4-BE49-F238E27FC236}">
                <a16:creationId xmlns:a16="http://schemas.microsoft.com/office/drawing/2014/main" id="{C2EF0ECF-EF66-AA38-ACF7-9AC65E61087F}"/>
              </a:ext>
            </a:extLst>
          </p:cNvPr>
          <p:cNvPicPr>
            <a:picLocks noChangeAspect="1"/>
          </p:cNvPicPr>
          <p:nvPr/>
        </p:nvPicPr>
        <p:blipFill>
          <a:blip r:embed="rId3"/>
          <a:stretch>
            <a:fillRect/>
          </a:stretch>
        </p:blipFill>
        <p:spPr>
          <a:xfrm rot="858281">
            <a:off x="8693381" y="2299360"/>
            <a:ext cx="2219295" cy="2259278"/>
          </a:xfrm>
          <a:prstGeom prst="rect">
            <a:avLst/>
          </a:prstGeom>
        </p:spPr>
      </p:pic>
    </p:spTree>
    <p:extLst>
      <p:ext uri="{BB962C8B-B14F-4D97-AF65-F5344CB8AC3E}">
        <p14:creationId xmlns:p14="http://schemas.microsoft.com/office/powerpoint/2010/main" val="3770509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C0AB695-D2A3-62C6-28D7-27373CC98F6D}"/>
              </a:ext>
            </a:extLst>
          </p:cNvPr>
          <p:cNvSpPr>
            <a:spLocks noGrp="1"/>
          </p:cNvSpPr>
          <p:nvPr>
            <p:ph type="title"/>
          </p:nvPr>
        </p:nvSpPr>
        <p:spPr/>
        <p:txBody>
          <a:bodyPr>
            <a:normAutofit/>
          </a:bodyPr>
          <a:lstStyle/>
          <a:p>
            <a:pPr algn="ctr"/>
            <a:r>
              <a:rPr lang="en-US" dirty="0"/>
              <a:t>Reviewing the </a:t>
            </a:r>
            <a:br>
              <a:rPr lang="en-US" dirty="0"/>
            </a:br>
            <a:r>
              <a:rPr lang="en-US" dirty="0"/>
              <a:t>Eagle Scout Service Project</a:t>
            </a:r>
            <a:br>
              <a:rPr lang="en-US" dirty="0"/>
            </a:br>
            <a:r>
              <a:rPr lang="en-US" dirty="0"/>
              <a:t>Workbook</a:t>
            </a:r>
          </a:p>
        </p:txBody>
      </p:sp>
    </p:spTree>
    <p:extLst>
      <p:ext uri="{BB962C8B-B14F-4D97-AF65-F5344CB8AC3E}">
        <p14:creationId xmlns:p14="http://schemas.microsoft.com/office/powerpoint/2010/main" val="11985573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395DD2A-F496-604F-4282-6FE4659CBE63}"/>
              </a:ext>
            </a:extLst>
          </p:cNvPr>
          <p:cNvSpPr>
            <a:spLocks noGrp="1"/>
          </p:cNvSpPr>
          <p:nvPr>
            <p:ph idx="1"/>
          </p:nvPr>
        </p:nvSpPr>
        <p:spPr/>
        <p:txBody>
          <a:bodyPr>
            <a:noAutofit/>
          </a:bodyPr>
          <a:lstStyle/>
          <a:p>
            <a:pPr marL="0" indent="0">
              <a:buNone/>
            </a:pPr>
            <a:r>
              <a:rPr lang="en-US" sz="2000" dirty="0"/>
              <a:t>The detail required for a proposal depends on project complexity. It must be enough to provide a level of confidence for a council or district reviewer that the 5 tests can be met.</a:t>
            </a:r>
          </a:p>
          <a:p>
            <a:pPr marL="514350" indent="-514350">
              <a:buFont typeface="+mj-lt"/>
              <a:buAutoNum type="arabicPeriod"/>
            </a:pPr>
            <a:endParaRPr lang="en-US" sz="2000" dirty="0"/>
          </a:p>
          <a:p>
            <a:pPr marL="514350" indent="-514350">
              <a:buFont typeface="+mj-lt"/>
              <a:buAutoNum type="arabicPeriod"/>
            </a:pPr>
            <a:r>
              <a:rPr lang="en-US" sz="2000" dirty="0"/>
              <a:t>Each question should provide enough detail that someone not familiar with the Scout or the Scout’s Project can understand what is trying to be accomplished. </a:t>
            </a:r>
          </a:p>
          <a:p>
            <a:pPr marL="514350" indent="-514350">
              <a:buFont typeface="+mj-lt"/>
              <a:buAutoNum type="arabicPeriod"/>
            </a:pPr>
            <a:r>
              <a:rPr lang="en-US" sz="2000" dirty="0"/>
              <a:t>Remember the District / Council is looking for a proposal that demonstrates the ability to meet Eagle Scout Requirement. To demonstrate this a Scout must Plan and Develop a Project that:</a:t>
            </a:r>
          </a:p>
          <a:p>
            <a:pPr marL="914400" lvl="1" indent="-457200">
              <a:buFont typeface="+mj-lt"/>
              <a:buAutoNum type="alphaLcParenR"/>
            </a:pPr>
            <a:r>
              <a:rPr lang="en-US" sz="2000" dirty="0"/>
              <a:t>allows the Scout to give leadership to others. The Scout must lead others in executing the work rather than completing it alone. </a:t>
            </a:r>
          </a:p>
          <a:p>
            <a:pPr marL="914400" lvl="1" indent="-457200">
              <a:buFont typeface="+mj-lt"/>
              <a:buAutoNum type="alphaLcParenR"/>
            </a:pPr>
            <a:r>
              <a:rPr lang="en-US" sz="2000" dirty="0"/>
              <a:t>has clear action steps that detail what needs to be done</a:t>
            </a:r>
          </a:p>
          <a:p>
            <a:pPr marL="914400" lvl="1" indent="-457200">
              <a:buFont typeface="+mj-lt"/>
              <a:buAutoNum type="alphaLcParenR"/>
            </a:pPr>
            <a:r>
              <a:rPr lang="en-US" sz="2000" dirty="0"/>
              <a:t>is beneficial to a religious institution, school, or community. </a:t>
            </a:r>
          </a:p>
          <a:p>
            <a:pPr marL="914400" lvl="1" indent="-457200">
              <a:buFont typeface="+mj-lt"/>
              <a:buAutoNum type="alphaLcParenR"/>
            </a:pPr>
            <a:r>
              <a:rPr lang="en-US" sz="2000" dirty="0"/>
              <a:t>is safe to be worked on by Scouts.</a:t>
            </a:r>
          </a:p>
          <a:p>
            <a:pPr marL="914400" lvl="1" indent="-457200">
              <a:buFont typeface="+mj-lt"/>
              <a:buAutoNum type="alphaLcParenR"/>
            </a:pPr>
            <a:r>
              <a:rPr lang="en-US" sz="2000" dirty="0"/>
              <a:t>be able to be executed in a timely manner with a reasonable chance for success.</a:t>
            </a:r>
          </a:p>
        </p:txBody>
      </p:sp>
      <p:sp>
        <p:nvSpPr>
          <p:cNvPr id="2" name="Title 1">
            <a:extLst>
              <a:ext uri="{FF2B5EF4-FFF2-40B4-BE49-F238E27FC236}">
                <a16:creationId xmlns:a16="http://schemas.microsoft.com/office/drawing/2014/main" id="{8CA3D400-7623-92B8-E216-F7C7449F4281}"/>
              </a:ext>
            </a:extLst>
          </p:cNvPr>
          <p:cNvSpPr>
            <a:spLocks noGrp="1"/>
          </p:cNvSpPr>
          <p:nvPr>
            <p:ph type="title"/>
          </p:nvPr>
        </p:nvSpPr>
        <p:spPr/>
        <p:txBody>
          <a:bodyPr>
            <a:normAutofit/>
          </a:bodyPr>
          <a:lstStyle/>
          <a:p>
            <a:r>
              <a:rPr lang="en-US" b="1" dirty="0" err="1"/>
              <a:t>Revieweing</a:t>
            </a:r>
            <a:r>
              <a:rPr lang="en-US" b="1" dirty="0"/>
              <a:t> the proposal</a:t>
            </a:r>
          </a:p>
        </p:txBody>
      </p:sp>
    </p:spTree>
    <p:extLst>
      <p:ext uri="{BB962C8B-B14F-4D97-AF65-F5344CB8AC3E}">
        <p14:creationId xmlns:p14="http://schemas.microsoft.com/office/powerpoint/2010/main" val="19176404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D83F9-08A6-9620-2ABA-FCD9F05AFD3F}"/>
              </a:ext>
            </a:extLst>
          </p:cNvPr>
          <p:cNvSpPr>
            <a:spLocks noGrp="1"/>
          </p:cNvSpPr>
          <p:nvPr>
            <p:ph type="title"/>
          </p:nvPr>
        </p:nvSpPr>
        <p:spPr/>
        <p:txBody>
          <a:bodyPr/>
          <a:lstStyle/>
          <a:p>
            <a:r>
              <a:rPr lang="en-US" dirty="0"/>
              <a:t>Unit Committee</a:t>
            </a:r>
          </a:p>
        </p:txBody>
      </p:sp>
      <p:pic>
        <p:nvPicPr>
          <p:cNvPr id="5" name="Content Placeholder 4">
            <a:extLst>
              <a:ext uri="{FF2B5EF4-FFF2-40B4-BE49-F238E27FC236}">
                <a16:creationId xmlns:a16="http://schemas.microsoft.com/office/drawing/2014/main" id="{161C6DA3-D7FD-665E-4D84-16D2AF026903}"/>
              </a:ext>
            </a:extLst>
          </p:cNvPr>
          <p:cNvPicPr>
            <a:picLocks noGrp="1" noChangeAspect="1"/>
          </p:cNvPicPr>
          <p:nvPr>
            <p:ph idx="1"/>
          </p:nvPr>
        </p:nvPicPr>
        <p:blipFill>
          <a:blip r:embed="rId2"/>
          <a:stretch>
            <a:fillRect/>
          </a:stretch>
        </p:blipFill>
        <p:spPr>
          <a:xfrm>
            <a:off x="3014968" y="2348512"/>
            <a:ext cx="6162063" cy="2743200"/>
          </a:xfrm>
          <a:prstGeom prst="rect">
            <a:avLst/>
          </a:prstGeom>
        </p:spPr>
      </p:pic>
    </p:spTree>
    <p:extLst>
      <p:ext uri="{BB962C8B-B14F-4D97-AF65-F5344CB8AC3E}">
        <p14:creationId xmlns:p14="http://schemas.microsoft.com/office/powerpoint/2010/main" val="34223546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206D101C-9DB8-EAFB-A073-FB0F11FAB05E}"/>
              </a:ext>
            </a:extLst>
          </p:cNvPr>
          <p:cNvSpPr>
            <a:spLocks noGrp="1"/>
          </p:cNvSpPr>
          <p:nvPr>
            <p:ph idx="1"/>
          </p:nvPr>
        </p:nvSpPr>
        <p:spPr/>
        <p:txBody>
          <a:bodyPr>
            <a:normAutofit/>
          </a:bodyPr>
          <a:lstStyle/>
          <a:p>
            <a:pPr marL="0" indent="0">
              <a:buNone/>
            </a:pPr>
            <a:r>
              <a:rPr lang="en-US" i="1" dirty="0"/>
              <a:t>While a Life Scout, plan, develop, and give leadership to others in a service Project helpful to any religious institution, any school, or your community. (The Project must benefit an organization other than Scouting America.) A Project proposal must be approved by the organization benefiting from the effort, your unit leader and unit committee, and the council or district before you start. You must use the Eagle Scout Service Project Workbook, publication No. 512-927, in meeting this requirement. </a:t>
            </a:r>
          </a:p>
          <a:p>
            <a:pPr marL="0" indent="0">
              <a:buNone/>
            </a:pPr>
            <a:r>
              <a:rPr lang="en-US" dirty="0"/>
              <a:t>					—Eagle Scout requirement 5</a:t>
            </a:r>
          </a:p>
        </p:txBody>
      </p:sp>
      <p:sp>
        <p:nvSpPr>
          <p:cNvPr id="4" name="Title 3">
            <a:extLst>
              <a:ext uri="{FF2B5EF4-FFF2-40B4-BE49-F238E27FC236}">
                <a16:creationId xmlns:a16="http://schemas.microsoft.com/office/drawing/2014/main" id="{32144B34-896F-FD82-C7E8-7ADE6805E9C9}"/>
              </a:ext>
            </a:extLst>
          </p:cNvPr>
          <p:cNvSpPr>
            <a:spLocks noGrp="1"/>
          </p:cNvSpPr>
          <p:nvPr>
            <p:ph type="title"/>
          </p:nvPr>
        </p:nvSpPr>
        <p:spPr/>
        <p:txBody>
          <a:bodyPr/>
          <a:lstStyle/>
          <a:p>
            <a:r>
              <a:rPr lang="en-US" dirty="0"/>
              <a:t>9.0.2.0 The Eagle Scout Service Project</a:t>
            </a:r>
          </a:p>
        </p:txBody>
      </p:sp>
    </p:spTree>
    <p:extLst>
      <p:ext uri="{BB962C8B-B14F-4D97-AF65-F5344CB8AC3E}">
        <p14:creationId xmlns:p14="http://schemas.microsoft.com/office/powerpoint/2010/main" val="16180850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C795E1-1F05-22CE-57D0-855D18DB23C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DF0D24-A798-9D7C-4427-CC25E1EA9034}"/>
              </a:ext>
            </a:extLst>
          </p:cNvPr>
          <p:cNvSpPr>
            <a:spLocks noGrp="1"/>
          </p:cNvSpPr>
          <p:nvPr>
            <p:ph idx="1"/>
          </p:nvPr>
        </p:nvSpPr>
        <p:spPr/>
        <p:txBody>
          <a:bodyPr>
            <a:normAutofit/>
          </a:bodyPr>
          <a:lstStyle/>
          <a:p>
            <a:pPr marL="0" indent="0">
              <a:buNone/>
            </a:pPr>
            <a:r>
              <a:rPr lang="en-US" sz="2000" dirty="0"/>
              <a:t>The detail required for a proposal depends on Project complexity. It must be enough to provide a level of confidence for a council or district reviewer that the 5 tests can be met.</a:t>
            </a:r>
          </a:p>
          <a:p>
            <a:pPr marL="514350" indent="-514350">
              <a:buFont typeface="+mj-lt"/>
              <a:buAutoNum type="arabicPeriod"/>
            </a:pPr>
            <a:r>
              <a:rPr lang="en-US" sz="2000" dirty="0"/>
              <a:t>The project allows the Scout to give leadership to others. The Scout must lead others in executing the work rather than completing it alone.</a:t>
            </a:r>
          </a:p>
          <a:p>
            <a:pPr marL="514350" indent="-514350">
              <a:buFont typeface="+mj-lt"/>
              <a:buAutoNum type="arabicPeriod"/>
            </a:pPr>
            <a:r>
              <a:rPr lang="en-US" sz="2000" dirty="0"/>
              <a:t>The Project has clear action steps that detail what needs to be done</a:t>
            </a:r>
          </a:p>
          <a:p>
            <a:pPr marL="514350" indent="-514350">
              <a:buFont typeface="+mj-lt"/>
              <a:buAutoNum type="arabicPeriod"/>
            </a:pPr>
            <a:r>
              <a:rPr lang="en-US" sz="2000" dirty="0"/>
              <a:t>The Project </a:t>
            </a:r>
            <a:r>
              <a:rPr lang="en-US" sz="2000" dirty="0" err="1"/>
              <a:t>iss</a:t>
            </a:r>
            <a:r>
              <a:rPr lang="en-US" sz="2000" dirty="0"/>
              <a:t> beneficial to a religious institution, school, or community.</a:t>
            </a:r>
          </a:p>
          <a:p>
            <a:pPr marL="514350" indent="-514350">
              <a:buFont typeface="+mj-lt"/>
              <a:buAutoNum type="arabicPeriod"/>
            </a:pPr>
            <a:r>
              <a:rPr lang="en-US" sz="2000" dirty="0"/>
              <a:t>The Project can be done safely.</a:t>
            </a:r>
          </a:p>
          <a:p>
            <a:pPr marL="514350" indent="-514350">
              <a:buFont typeface="+mj-lt"/>
              <a:buAutoNum type="arabicPeriod"/>
            </a:pPr>
            <a:r>
              <a:rPr lang="en-US" sz="2000" dirty="0"/>
              <a:t>The Project can be able to be executed in a timely manner with a reasonable chance for success.</a:t>
            </a:r>
          </a:p>
          <a:p>
            <a:pPr marL="514350" indent="-514350">
              <a:buFont typeface="+mj-lt"/>
              <a:buAutoNum type="arabicPeriod"/>
            </a:pPr>
            <a:endParaRPr lang="en-US" sz="2000" dirty="0"/>
          </a:p>
          <a:p>
            <a:pPr marL="0" indent="0" algn="ctr">
              <a:buNone/>
            </a:pPr>
            <a:r>
              <a:rPr lang="en-US" sz="2000" dirty="0"/>
              <a:t>“</a:t>
            </a:r>
            <a:r>
              <a:rPr lang="en-US" sz="2000" i="1" dirty="0"/>
              <a:t>One of the purposes for the Project is to demonstrate leadership, but this could be considered a more important element, perhaps, for Scouts who have not yet established themselves as leaders. It is for reasons like these that every project must be evaluated, case-by-case, on its merits, and on lessons that will advance the candidate’s growth.</a:t>
            </a:r>
            <a:r>
              <a:rPr lang="en-US" sz="2000" dirty="0"/>
              <a:t>”</a:t>
            </a:r>
          </a:p>
          <a:p>
            <a:pPr marL="0" indent="0" algn="r">
              <a:buNone/>
            </a:pPr>
            <a:r>
              <a:rPr lang="en-US" sz="2000" dirty="0"/>
              <a:t>– Scouting America Guide to Advancement Section 9.0.2.4</a:t>
            </a:r>
          </a:p>
        </p:txBody>
      </p:sp>
      <p:sp>
        <p:nvSpPr>
          <p:cNvPr id="2" name="Title 1">
            <a:extLst>
              <a:ext uri="{FF2B5EF4-FFF2-40B4-BE49-F238E27FC236}">
                <a16:creationId xmlns:a16="http://schemas.microsoft.com/office/drawing/2014/main" id="{31882391-B61D-568E-B8E6-0E0705E06848}"/>
              </a:ext>
            </a:extLst>
          </p:cNvPr>
          <p:cNvSpPr>
            <a:spLocks noGrp="1"/>
          </p:cNvSpPr>
          <p:nvPr>
            <p:ph type="title"/>
          </p:nvPr>
        </p:nvSpPr>
        <p:spPr/>
        <p:txBody>
          <a:bodyPr>
            <a:normAutofit/>
          </a:bodyPr>
          <a:lstStyle/>
          <a:p>
            <a:r>
              <a:rPr lang="en-US" b="1" dirty="0"/>
              <a:t>The 5 Tests</a:t>
            </a:r>
          </a:p>
        </p:txBody>
      </p:sp>
    </p:spTree>
    <p:extLst>
      <p:ext uri="{BB962C8B-B14F-4D97-AF65-F5344CB8AC3E}">
        <p14:creationId xmlns:p14="http://schemas.microsoft.com/office/powerpoint/2010/main" val="3031537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23B3BE-C3DA-ED96-6A96-154A95BC8467}"/>
              </a:ext>
            </a:extLst>
          </p:cNvPr>
          <p:cNvSpPr>
            <a:spLocks noGrp="1"/>
          </p:cNvSpPr>
          <p:nvPr>
            <p:ph idx="1"/>
          </p:nvPr>
        </p:nvSpPr>
        <p:spPr/>
        <p:txBody>
          <a:bodyPr>
            <a:normAutofit fontScale="92500" lnSpcReduction="10000"/>
          </a:bodyPr>
          <a:lstStyle/>
          <a:p>
            <a:pPr marL="0" indent="0">
              <a:buNone/>
            </a:pPr>
            <a:r>
              <a:rPr lang="en-US" dirty="0"/>
              <a:t>All Eagle Scout Service Projects constitute official Scouting activity and thus are subject to Scouting America policies and procedures. Projects are considered part of a unit’s program and are treated as such with regard to policies, procedures, and requirements regarding Youth Protection, two-deep leadership, etc.</a:t>
            </a:r>
          </a:p>
          <a:p>
            <a:pPr marL="0" indent="0">
              <a:buNone/>
            </a:pPr>
            <a:r>
              <a:rPr lang="en-US" dirty="0"/>
              <a:t>Unit leadership should be aware of project plans and schedules. The health and safety of those working on Eagle projects must be integrated into project execution. Since an Eagle Scout Service Project is a unit activity, unit adult leadership has the same responsibility to assure safety in conducting a Project as with any other unit activity. </a:t>
            </a:r>
            <a:r>
              <a:rPr lang="en-US" dirty="0">
                <a:highlight>
                  <a:srgbClr val="FFFF00"/>
                </a:highlight>
              </a:rPr>
              <a:t>The unit leader or unit committee should reject proposals for inherently unsafe projects.</a:t>
            </a:r>
            <a:r>
              <a:rPr lang="en-US" dirty="0"/>
              <a:t> The candidate should plan for safe execution, but it must be understood that minors cannot and must not be held responsible for safety concerns. As with any Scouting activity, the Guide to Safe Scouting and all current Scouting America safety policies apply. See </a:t>
            </a:r>
            <a:r>
              <a:rPr lang="en-US" dirty="0">
                <a:hlinkClick r:id="rId2"/>
              </a:rPr>
              <a:t>www.Scouting.org/health-and-safety/</a:t>
            </a:r>
            <a:r>
              <a:rPr lang="en-US" dirty="0"/>
              <a:t> guidelines-policies for current resources. </a:t>
            </a:r>
          </a:p>
        </p:txBody>
      </p:sp>
      <p:sp>
        <p:nvSpPr>
          <p:cNvPr id="2" name="Title 1">
            <a:extLst>
              <a:ext uri="{FF2B5EF4-FFF2-40B4-BE49-F238E27FC236}">
                <a16:creationId xmlns:a16="http://schemas.microsoft.com/office/drawing/2014/main" id="{2C10FD58-CC04-77A3-C889-A3DDF883507E}"/>
              </a:ext>
            </a:extLst>
          </p:cNvPr>
          <p:cNvSpPr>
            <a:spLocks noGrp="1"/>
          </p:cNvSpPr>
          <p:nvPr>
            <p:ph type="title"/>
          </p:nvPr>
        </p:nvSpPr>
        <p:spPr/>
        <p:txBody>
          <a:bodyPr>
            <a:normAutofit/>
          </a:bodyPr>
          <a:lstStyle/>
          <a:p>
            <a:r>
              <a:rPr lang="en-US" sz="3200" dirty="0"/>
              <a:t>9.0.2.14 Risk Management and Eagle Scout Service Projects</a:t>
            </a:r>
          </a:p>
        </p:txBody>
      </p:sp>
    </p:spTree>
    <p:extLst>
      <p:ext uri="{BB962C8B-B14F-4D97-AF65-F5344CB8AC3E}">
        <p14:creationId xmlns:p14="http://schemas.microsoft.com/office/powerpoint/2010/main" val="15184265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47264F5-19A9-714B-53BA-CEC74F691AA5}"/>
              </a:ext>
            </a:extLst>
          </p:cNvPr>
          <p:cNvSpPr>
            <a:spLocks noGrp="1"/>
          </p:cNvSpPr>
          <p:nvPr>
            <p:ph idx="1"/>
          </p:nvPr>
        </p:nvSpPr>
        <p:spPr/>
        <p:txBody>
          <a:bodyPr>
            <a:normAutofit/>
          </a:bodyPr>
          <a:lstStyle/>
          <a:p>
            <a:pPr marL="0" indent="0">
              <a:buNone/>
            </a:pPr>
            <a:r>
              <a:rPr lang="en-US" sz="1800" b="1" u="sng" dirty="0"/>
              <a:t>Troop Adults should help scouts recognize and resolve these issues before attending.</a:t>
            </a:r>
          </a:p>
          <a:p>
            <a:r>
              <a:rPr lang="en-US" sz="1800" dirty="0"/>
              <a:t>Eagle Scout Project Proposal Review</a:t>
            </a:r>
          </a:p>
          <a:p>
            <a:pPr lvl="1"/>
            <a:r>
              <a:rPr lang="en-US" sz="1800" dirty="0"/>
              <a:t>Lack of Leadership Opportunities</a:t>
            </a:r>
          </a:p>
          <a:p>
            <a:pPr lvl="1"/>
            <a:r>
              <a:rPr lang="en-US" sz="1800" dirty="0"/>
              <a:t>Safety Concerns</a:t>
            </a:r>
          </a:p>
          <a:p>
            <a:pPr lvl="1"/>
            <a:r>
              <a:rPr lang="en-US" sz="1800" dirty="0"/>
              <a:t>Tight Timelines</a:t>
            </a:r>
          </a:p>
          <a:p>
            <a:pPr lvl="1"/>
            <a:r>
              <a:rPr lang="en-US" sz="1800" dirty="0"/>
              <a:t>Significant knowledge / Skill / Ability Gap of Candidate to lead </a:t>
            </a:r>
          </a:p>
          <a:p>
            <a:pPr lvl="1"/>
            <a:r>
              <a:rPr lang="en-US" sz="1800" dirty="0"/>
              <a:t>Required Approvals (Permits, Insurance Concerns, School Board Challenges)</a:t>
            </a:r>
          </a:p>
          <a:p>
            <a:r>
              <a:rPr lang="en-US" sz="1800" dirty="0"/>
              <a:t>Eagle Scout Boards of Review</a:t>
            </a:r>
          </a:p>
          <a:p>
            <a:pPr lvl="1"/>
            <a:r>
              <a:rPr lang="en-US" sz="1800" b="1" u="sng" dirty="0"/>
              <a:t>DO NOT</a:t>
            </a:r>
          </a:p>
          <a:p>
            <a:pPr lvl="2"/>
            <a:r>
              <a:rPr lang="en-US" sz="1800" b="1" dirty="0"/>
              <a:t>Run practice Boards of Review</a:t>
            </a:r>
          </a:p>
          <a:p>
            <a:pPr lvl="2"/>
            <a:r>
              <a:rPr lang="en-US" sz="1800" b="1" dirty="0"/>
              <a:t>Prepare the Scout for certain questions that may have been heard</a:t>
            </a:r>
          </a:p>
          <a:p>
            <a:pPr lvl="2"/>
            <a:r>
              <a:rPr lang="en-US" sz="1800" b="1" dirty="0"/>
              <a:t>Promise Success</a:t>
            </a:r>
          </a:p>
          <a:p>
            <a:pPr lvl="1"/>
            <a:r>
              <a:rPr lang="en-US" sz="1800" b="1" u="sng" dirty="0"/>
              <a:t>PLEASE DO</a:t>
            </a:r>
          </a:p>
          <a:p>
            <a:pPr lvl="2"/>
            <a:r>
              <a:rPr lang="en-US" sz="1800" dirty="0"/>
              <a:t>Remind the Scout that they have completed many Boards of Review</a:t>
            </a:r>
          </a:p>
          <a:p>
            <a:pPr lvl="2"/>
            <a:r>
              <a:rPr lang="en-US" sz="1800" dirty="0"/>
              <a:t>Remind the Scout that this interview is about them and that they are ready</a:t>
            </a:r>
          </a:p>
          <a:p>
            <a:pPr lvl="2"/>
            <a:r>
              <a:rPr lang="en-US" sz="1800" dirty="0"/>
              <a:t>Remind the Scout to have fun and enjoy the experience</a:t>
            </a:r>
          </a:p>
        </p:txBody>
      </p:sp>
      <p:sp>
        <p:nvSpPr>
          <p:cNvPr id="3" name="Title 2">
            <a:extLst>
              <a:ext uri="{FF2B5EF4-FFF2-40B4-BE49-F238E27FC236}">
                <a16:creationId xmlns:a16="http://schemas.microsoft.com/office/drawing/2014/main" id="{B874272A-7C8B-1F47-162D-A802CFFB890D}"/>
              </a:ext>
            </a:extLst>
          </p:cNvPr>
          <p:cNvSpPr>
            <a:spLocks noGrp="1"/>
          </p:cNvSpPr>
          <p:nvPr>
            <p:ph type="title"/>
          </p:nvPr>
        </p:nvSpPr>
        <p:spPr/>
        <p:txBody>
          <a:bodyPr/>
          <a:lstStyle/>
          <a:p>
            <a:r>
              <a:rPr lang="en-US" dirty="0"/>
              <a:t>Red Flags for the Unit Committee</a:t>
            </a:r>
          </a:p>
        </p:txBody>
      </p:sp>
    </p:spTree>
    <p:extLst>
      <p:ext uri="{BB962C8B-B14F-4D97-AF65-F5344CB8AC3E}">
        <p14:creationId xmlns:p14="http://schemas.microsoft.com/office/powerpoint/2010/main" val="30487805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10E152D-A9F4-EA4C-7068-E80CA2FED792}"/>
              </a:ext>
            </a:extLst>
          </p:cNvPr>
          <p:cNvSpPr>
            <a:spLocks noGrp="1"/>
          </p:cNvSpPr>
          <p:nvPr>
            <p:ph idx="1"/>
          </p:nvPr>
        </p:nvSpPr>
        <p:spPr/>
        <p:txBody>
          <a:bodyPr/>
          <a:lstStyle/>
          <a:p>
            <a:pPr marL="514350" indent="-514350">
              <a:buFont typeface="+mj-lt"/>
              <a:buAutoNum type="arabicPeriod"/>
            </a:pPr>
            <a:r>
              <a:rPr lang="en-US" dirty="0"/>
              <a:t>Fill out all Eagle Scout Candidate information</a:t>
            </a:r>
          </a:p>
          <a:p>
            <a:pPr marL="514350" indent="-514350">
              <a:buFont typeface="+mj-lt"/>
              <a:buAutoNum type="arabicPeriod"/>
            </a:pPr>
            <a:r>
              <a:rPr lang="en-US" dirty="0"/>
              <a:t>Fill in all information on the Contacts Page</a:t>
            </a:r>
          </a:p>
          <a:p>
            <a:endParaRPr lang="en-US" dirty="0"/>
          </a:p>
        </p:txBody>
      </p:sp>
      <p:sp>
        <p:nvSpPr>
          <p:cNvPr id="3" name="Title 2">
            <a:extLst>
              <a:ext uri="{FF2B5EF4-FFF2-40B4-BE49-F238E27FC236}">
                <a16:creationId xmlns:a16="http://schemas.microsoft.com/office/drawing/2014/main" id="{DD5412D5-C41B-15F9-0ECB-2310F1492DC1}"/>
              </a:ext>
            </a:extLst>
          </p:cNvPr>
          <p:cNvSpPr>
            <a:spLocks noGrp="1"/>
          </p:cNvSpPr>
          <p:nvPr>
            <p:ph type="title"/>
          </p:nvPr>
        </p:nvSpPr>
        <p:spPr/>
        <p:txBody>
          <a:bodyPr/>
          <a:lstStyle/>
          <a:p>
            <a:r>
              <a:rPr lang="en-US" b="1" dirty="0"/>
              <a:t>Points of Contact</a:t>
            </a:r>
            <a:endParaRPr lang="en-US" dirty="0"/>
          </a:p>
        </p:txBody>
      </p:sp>
      <p:pic>
        <p:nvPicPr>
          <p:cNvPr id="5" name="Picture 4">
            <a:extLst>
              <a:ext uri="{FF2B5EF4-FFF2-40B4-BE49-F238E27FC236}">
                <a16:creationId xmlns:a16="http://schemas.microsoft.com/office/drawing/2014/main" id="{D5DD0365-8F03-EF44-68A7-0A9FA619363F}"/>
              </a:ext>
            </a:extLst>
          </p:cNvPr>
          <p:cNvPicPr>
            <a:picLocks noChangeAspect="1"/>
          </p:cNvPicPr>
          <p:nvPr/>
        </p:nvPicPr>
        <p:blipFill>
          <a:blip r:embed="rId2"/>
          <a:stretch>
            <a:fillRect/>
          </a:stretch>
        </p:blipFill>
        <p:spPr>
          <a:xfrm>
            <a:off x="1116106" y="2287840"/>
            <a:ext cx="9379324" cy="3889123"/>
          </a:xfrm>
          <a:prstGeom prst="rect">
            <a:avLst/>
          </a:prstGeom>
        </p:spPr>
      </p:pic>
      <p:sp>
        <p:nvSpPr>
          <p:cNvPr id="7" name="TextBox 6">
            <a:extLst>
              <a:ext uri="{FF2B5EF4-FFF2-40B4-BE49-F238E27FC236}">
                <a16:creationId xmlns:a16="http://schemas.microsoft.com/office/drawing/2014/main" id="{260400FF-1FA2-8219-DCF2-60E57B0A290D}"/>
              </a:ext>
            </a:extLst>
          </p:cNvPr>
          <p:cNvSpPr txBox="1"/>
          <p:nvPr/>
        </p:nvSpPr>
        <p:spPr>
          <a:xfrm>
            <a:off x="1600832" y="5440018"/>
            <a:ext cx="8596716" cy="523220"/>
          </a:xfrm>
          <a:prstGeom prst="rect">
            <a:avLst/>
          </a:prstGeom>
          <a:solidFill>
            <a:srgbClr val="FFFF00"/>
          </a:solidFill>
        </p:spPr>
        <p:txBody>
          <a:bodyPr wrap="square" rtlCol="0">
            <a:spAutoFit/>
          </a:bodyPr>
          <a:lstStyle/>
          <a:p>
            <a:r>
              <a:rPr lang="en-US" sz="1400" b="1" dirty="0"/>
              <a:t>Project Coach is highly recommended and should be someone who can help you with your Project.</a:t>
            </a:r>
            <a:br>
              <a:rPr lang="en-US" sz="1400" b="1" dirty="0"/>
            </a:br>
            <a:r>
              <a:rPr lang="en-US" sz="1400" dirty="0"/>
              <a:t> </a:t>
            </a:r>
            <a:r>
              <a:rPr lang="en-US" sz="1400" dirty="0">
                <a:hlinkClick r:id="rId3"/>
              </a:rPr>
              <a:t>https://filestore.scouting.org/filestore/boyscouts/ppt/The-Eagle-Scout-Service-Project-Coach.pptx</a:t>
            </a:r>
            <a:r>
              <a:rPr lang="en-US" sz="1400" dirty="0"/>
              <a:t>.</a:t>
            </a:r>
            <a:endParaRPr lang="en-US" sz="1400" b="1" dirty="0"/>
          </a:p>
        </p:txBody>
      </p:sp>
    </p:spTree>
    <p:extLst>
      <p:ext uri="{BB962C8B-B14F-4D97-AF65-F5344CB8AC3E}">
        <p14:creationId xmlns:p14="http://schemas.microsoft.com/office/powerpoint/2010/main" val="19988244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8F5F1-4E90-FD24-07E6-7CE5A231FCBE}"/>
              </a:ext>
            </a:extLst>
          </p:cNvPr>
          <p:cNvSpPr>
            <a:spLocks noGrp="1"/>
          </p:cNvSpPr>
          <p:nvPr>
            <p:ph type="title"/>
          </p:nvPr>
        </p:nvSpPr>
        <p:spPr/>
        <p:txBody>
          <a:bodyPr/>
          <a:lstStyle/>
          <a:p>
            <a:r>
              <a:rPr lang="en-US" dirty="0"/>
              <a:t>Permits and Permissions</a:t>
            </a:r>
          </a:p>
        </p:txBody>
      </p:sp>
      <p:pic>
        <p:nvPicPr>
          <p:cNvPr id="5" name="Content Placeholder 4">
            <a:extLst>
              <a:ext uri="{FF2B5EF4-FFF2-40B4-BE49-F238E27FC236}">
                <a16:creationId xmlns:a16="http://schemas.microsoft.com/office/drawing/2014/main" id="{1DC5379E-5BC0-D387-FBBE-0485A0E38350}"/>
              </a:ext>
            </a:extLst>
          </p:cNvPr>
          <p:cNvPicPr>
            <a:picLocks noGrp="1" noChangeAspect="1"/>
          </p:cNvPicPr>
          <p:nvPr>
            <p:ph idx="4294967295"/>
          </p:nvPr>
        </p:nvPicPr>
        <p:blipFill>
          <a:blip r:embed="rId2"/>
          <a:stretch>
            <a:fillRect/>
          </a:stretch>
        </p:blipFill>
        <p:spPr>
          <a:xfrm>
            <a:off x="385697" y="1166252"/>
            <a:ext cx="7132320" cy="2947001"/>
          </a:xfrm>
          <a:prstGeom prst="rect">
            <a:avLst/>
          </a:prstGeom>
        </p:spPr>
      </p:pic>
      <p:pic>
        <p:nvPicPr>
          <p:cNvPr id="7" name="Picture 6">
            <a:extLst>
              <a:ext uri="{FF2B5EF4-FFF2-40B4-BE49-F238E27FC236}">
                <a16:creationId xmlns:a16="http://schemas.microsoft.com/office/drawing/2014/main" id="{62AD788E-71DB-91BE-DAB0-5AB8ABA374C6}"/>
              </a:ext>
            </a:extLst>
          </p:cNvPr>
          <p:cNvPicPr>
            <a:picLocks noChangeAspect="1"/>
          </p:cNvPicPr>
          <p:nvPr/>
        </p:nvPicPr>
        <p:blipFill>
          <a:blip r:embed="rId3"/>
          <a:stretch>
            <a:fillRect/>
          </a:stretch>
        </p:blipFill>
        <p:spPr>
          <a:xfrm>
            <a:off x="385698" y="4260696"/>
            <a:ext cx="7132320" cy="1364827"/>
          </a:xfrm>
          <a:prstGeom prst="rect">
            <a:avLst/>
          </a:prstGeom>
        </p:spPr>
      </p:pic>
      <p:sp>
        <p:nvSpPr>
          <p:cNvPr id="8" name="TextBox 7">
            <a:extLst>
              <a:ext uri="{FF2B5EF4-FFF2-40B4-BE49-F238E27FC236}">
                <a16:creationId xmlns:a16="http://schemas.microsoft.com/office/drawing/2014/main" id="{5AF0974E-6D90-6580-D784-7D44B7AD3C4F}"/>
              </a:ext>
            </a:extLst>
          </p:cNvPr>
          <p:cNvSpPr txBox="1"/>
          <p:nvPr/>
        </p:nvSpPr>
        <p:spPr>
          <a:xfrm>
            <a:off x="7922986" y="1166252"/>
            <a:ext cx="3765550" cy="2554545"/>
          </a:xfrm>
          <a:prstGeom prst="rect">
            <a:avLst/>
          </a:prstGeom>
          <a:solidFill>
            <a:srgbClr val="FFFF00"/>
          </a:solidFill>
        </p:spPr>
        <p:txBody>
          <a:bodyPr wrap="square" rtlCol="0">
            <a:spAutoFit/>
          </a:bodyPr>
          <a:lstStyle/>
          <a:p>
            <a:r>
              <a:rPr lang="en-US" sz="2000" dirty="0"/>
              <a:t>All Projects require the permission of the beneficiary. Please supply who has approved this Project and their role in the organization.</a:t>
            </a:r>
            <a:br>
              <a:rPr lang="en-US" sz="2000" dirty="0"/>
            </a:br>
            <a:br>
              <a:rPr lang="en-US" sz="2000" dirty="0"/>
            </a:br>
            <a:r>
              <a:rPr lang="en-US" sz="2000" dirty="0"/>
              <a:t>If additional permits are required follow the guide notes below.</a:t>
            </a:r>
          </a:p>
        </p:txBody>
      </p:sp>
    </p:spTree>
    <p:extLst>
      <p:ext uri="{BB962C8B-B14F-4D97-AF65-F5344CB8AC3E}">
        <p14:creationId xmlns:p14="http://schemas.microsoft.com/office/powerpoint/2010/main" val="13769604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896784-B27D-01EC-B866-1F29F0212DC8}"/>
              </a:ext>
            </a:extLst>
          </p:cNvPr>
          <p:cNvSpPr>
            <a:spLocks noGrp="1"/>
          </p:cNvSpPr>
          <p:nvPr>
            <p:ph type="title"/>
          </p:nvPr>
        </p:nvSpPr>
        <p:spPr/>
        <p:txBody>
          <a:bodyPr/>
          <a:lstStyle/>
          <a:p>
            <a:r>
              <a:rPr lang="en-US" b="1" dirty="0"/>
              <a:t>Signatures are Required!</a:t>
            </a:r>
            <a:endParaRPr lang="en-US" dirty="0"/>
          </a:p>
        </p:txBody>
      </p:sp>
      <p:sp>
        <p:nvSpPr>
          <p:cNvPr id="5" name="Content Placeholder 4">
            <a:extLst>
              <a:ext uri="{FF2B5EF4-FFF2-40B4-BE49-F238E27FC236}">
                <a16:creationId xmlns:a16="http://schemas.microsoft.com/office/drawing/2014/main" id="{3CE5EB40-ACDD-F2CB-B56E-345466C15269}"/>
              </a:ext>
            </a:extLst>
          </p:cNvPr>
          <p:cNvSpPr>
            <a:spLocks noGrp="1"/>
          </p:cNvSpPr>
          <p:nvPr>
            <p:ph sz="half" idx="1"/>
          </p:nvPr>
        </p:nvSpPr>
        <p:spPr>
          <a:solidFill>
            <a:srgbClr val="FFFF00"/>
          </a:solidFill>
        </p:spPr>
        <p:txBody>
          <a:bodyPr>
            <a:normAutofit lnSpcReduction="10000"/>
          </a:bodyPr>
          <a:lstStyle/>
          <a:p>
            <a:r>
              <a:rPr lang="en-US" dirty="0"/>
              <a:t>Prior to signing, please check for red flags, POCs and that all forms are neat and complete.</a:t>
            </a:r>
          </a:p>
          <a:p>
            <a:endParaRPr lang="en-US" dirty="0"/>
          </a:p>
          <a:p>
            <a:r>
              <a:rPr lang="en-US" dirty="0"/>
              <a:t>Please make sure the Scout understands </a:t>
            </a:r>
          </a:p>
          <a:p>
            <a:endParaRPr lang="en-US" dirty="0"/>
          </a:p>
          <a:p>
            <a:r>
              <a:rPr lang="en-US" dirty="0"/>
              <a:t>An Eagle Scout Service Project Board of Review cannot be scheduled until all signatures have been received including the Beneficiary Approval.</a:t>
            </a:r>
          </a:p>
          <a:p>
            <a:endParaRPr lang="en-US" dirty="0"/>
          </a:p>
        </p:txBody>
      </p:sp>
      <p:pic>
        <p:nvPicPr>
          <p:cNvPr id="7" name="Content Placeholder 4">
            <a:extLst>
              <a:ext uri="{FF2B5EF4-FFF2-40B4-BE49-F238E27FC236}">
                <a16:creationId xmlns:a16="http://schemas.microsoft.com/office/drawing/2014/main" id="{CC091ED9-D977-53D1-01A0-798263C09E5F}"/>
              </a:ext>
            </a:extLst>
          </p:cNvPr>
          <p:cNvPicPr>
            <a:picLocks noGrp="1" noChangeAspect="1"/>
          </p:cNvPicPr>
          <p:nvPr>
            <p:ph sz="half" idx="2"/>
          </p:nvPr>
        </p:nvPicPr>
        <p:blipFill>
          <a:blip r:embed="rId2"/>
          <a:stretch>
            <a:fillRect/>
          </a:stretch>
        </p:blipFill>
        <p:spPr>
          <a:xfrm>
            <a:off x="6215809" y="1122829"/>
            <a:ext cx="5646737" cy="4319866"/>
          </a:xfrm>
          <a:prstGeom prst="rect">
            <a:avLst/>
          </a:prstGeom>
        </p:spPr>
      </p:pic>
    </p:spTree>
    <p:extLst>
      <p:ext uri="{BB962C8B-B14F-4D97-AF65-F5344CB8AC3E}">
        <p14:creationId xmlns:p14="http://schemas.microsoft.com/office/powerpoint/2010/main" val="21377923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A5FFD7CB-27ED-4704-9A12-12E699DB317F}"/>
              </a:ext>
            </a:extLst>
          </p:cNvPr>
          <p:cNvSpPr>
            <a:spLocks noGrp="1"/>
          </p:cNvSpPr>
          <p:nvPr>
            <p:ph idx="1"/>
          </p:nvPr>
        </p:nvSpPr>
        <p:spPr/>
        <p:txBody>
          <a:bodyPr>
            <a:normAutofit/>
          </a:bodyPr>
          <a:lstStyle/>
          <a:p>
            <a:pPr marL="0" indent="0">
              <a:buNone/>
            </a:pPr>
            <a:r>
              <a:rPr lang="en-US" sz="2000" dirty="0"/>
              <a:t>Please notify the District Eagle Board Chair or Admin of any special considerations needed to support the scout. </a:t>
            </a:r>
          </a:p>
          <a:p>
            <a:pPr marL="0" indent="0">
              <a:buNone/>
            </a:pPr>
            <a:r>
              <a:rPr lang="en-US" sz="2000" dirty="0"/>
              <a:t>Examples include:</a:t>
            </a:r>
          </a:p>
          <a:p>
            <a:pPr lvl="1"/>
            <a:r>
              <a:rPr lang="en-US" sz="2000" dirty="0"/>
              <a:t>Short time until scout reaches 18</a:t>
            </a:r>
          </a:p>
          <a:p>
            <a:pPr lvl="1"/>
            <a:r>
              <a:rPr lang="en-US" sz="2000" dirty="0"/>
              <a:t>Time extension in place</a:t>
            </a:r>
          </a:p>
          <a:p>
            <a:pPr lvl="1"/>
            <a:r>
              <a:rPr lang="en-US" sz="2000" dirty="0"/>
              <a:t>Personality to be aware of</a:t>
            </a:r>
          </a:p>
          <a:p>
            <a:pPr lvl="1"/>
            <a:r>
              <a:rPr lang="en-US" sz="2000" dirty="0"/>
              <a:t>Medical concerns to be aware of</a:t>
            </a:r>
          </a:p>
          <a:p>
            <a:pPr lvl="1"/>
            <a:r>
              <a:rPr lang="en-US" sz="2000" dirty="0"/>
              <a:t>Conflicts</a:t>
            </a:r>
          </a:p>
          <a:p>
            <a:pPr marL="0" indent="0">
              <a:buNone/>
            </a:pPr>
            <a:endParaRPr lang="en-US" sz="2000" dirty="0"/>
          </a:p>
          <a:p>
            <a:pPr marL="0" indent="0">
              <a:buNone/>
            </a:pPr>
            <a:r>
              <a:rPr lang="en-US" sz="2000" dirty="0"/>
              <a:t>Notification about special considerations are so that the board can make sure that we have the right people in place at the right time to support the scout.  All special considerations will be handled discreetly by contacting the Eagle Board Chair or Eagle Board Admin Directly via bsaeagleboard@gmail.com</a:t>
            </a:r>
          </a:p>
        </p:txBody>
      </p:sp>
      <p:sp>
        <p:nvSpPr>
          <p:cNvPr id="5" name="Title 4">
            <a:extLst>
              <a:ext uri="{FF2B5EF4-FFF2-40B4-BE49-F238E27FC236}">
                <a16:creationId xmlns:a16="http://schemas.microsoft.com/office/drawing/2014/main" id="{CC37F7AC-A1C1-4BC2-9852-7F0037FE2EE6}"/>
              </a:ext>
            </a:extLst>
          </p:cNvPr>
          <p:cNvSpPr>
            <a:spLocks noGrp="1"/>
          </p:cNvSpPr>
          <p:nvPr>
            <p:ph type="title"/>
          </p:nvPr>
        </p:nvSpPr>
        <p:spPr/>
        <p:txBody>
          <a:bodyPr/>
          <a:lstStyle/>
          <a:p>
            <a:r>
              <a:rPr lang="en-US" dirty="0"/>
              <a:t>Special Considerations</a:t>
            </a:r>
          </a:p>
        </p:txBody>
      </p:sp>
    </p:spTree>
    <p:extLst>
      <p:ext uri="{BB962C8B-B14F-4D97-AF65-F5344CB8AC3E}">
        <p14:creationId xmlns:p14="http://schemas.microsoft.com/office/powerpoint/2010/main" val="13185614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4B6FE-B14A-3FBC-7649-9F730248EB6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0B129F1-6BA2-E0E0-82CB-9624A4616839}"/>
              </a:ext>
            </a:extLst>
          </p:cNvPr>
          <p:cNvSpPr>
            <a:spLocks noGrp="1"/>
          </p:cNvSpPr>
          <p:nvPr>
            <p:ph type="title"/>
          </p:nvPr>
        </p:nvSpPr>
        <p:spPr/>
        <p:txBody>
          <a:bodyPr/>
          <a:lstStyle/>
          <a:p>
            <a:pPr algn="ctr"/>
            <a:r>
              <a:rPr lang="en-US" dirty="0"/>
              <a:t>The District Eagle Scout Project </a:t>
            </a:r>
            <a:br>
              <a:rPr lang="en-US" dirty="0"/>
            </a:br>
            <a:r>
              <a:rPr lang="en-US" dirty="0"/>
              <a:t>Board of Review</a:t>
            </a:r>
          </a:p>
        </p:txBody>
      </p:sp>
    </p:spTree>
    <p:extLst>
      <p:ext uri="{BB962C8B-B14F-4D97-AF65-F5344CB8AC3E}">
        <p14:creationId xmlns:p14="http://schemas.microsoft.com/office/powerpoint/2010/main" val="37260928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7DB8DB63-C2B3-8164-8789-7873C150F8B1}"/>
              </a:ext>
            </a:extLst>
          </p:cNvPr>
          <p:cNvSpPr>
            <a:spLocks noGrp="1"/>
          </p:cNvSpPr>
          <p:nvPr>
            <p:ph idx="1"/>
          </p:nvPr>
        </p:nvSpPr>
        <p:spPr/>
        <p:txBody>
          <a:bodyPr/>
          <a:lstStyle/>
          <a:p>
            <a:r>
              <a:rPr lang="en-US" dirty="0"/>
              <a:t>Eagle Board:</a:t>
            </a:r>
            <a:br>
              <a:rPr lang="en-US" dirty="0"/>
            </a:br>
            <a:r>
              <a:rPr lang="en-US" dirty="0"/>
              <a:t>1-3 Members will attend and question the candidate to assure the project meets the 5 tests</a:t>
            </a:r>
          </a:p>
          <a:p>
            <a:r>
              <a:rPr lang="en-US" dirty="0"/>
              <a:t>Troop Committee</a:t>
            </a:r>
            <a:br>
              <a:rPr lang="en-US" dirty="0"/>
            </a:br>
            <a:r>
              <a:rPr lang="en-US" dirty="0"/>
              <a:t>1-2 Committee members will attend and support and question the candidate. </a:t>
            </a:r>
          </a:p>
          <a:p>
            <a:r>
              <a:rPr lang="en-US" dirty="0"/>
              <a:t>Project Coach</a:t>
            </a:r>
            <a:br>
              <a:rPr lang="en-US" dirty="0"/>
            </a:br>
            <a:r>
              <a:rPr lang="en-US" dirty="0"/>
              <a:t>Optional but may attend to support the scout. The Coach cannot answer any questions unless directly asked.</a:t>
            </a:r>
          </a:p>
          <a:p>
            <a:endParaRPr lang="en-US" dirty="0"/>
          </a:p>
        </p:txBody>
      </p:sp>
      <p:sp>
        <p:nvSpPr>
          <p:cNvPr id="3" name="Title 2">
            <a:extLst>
              <a:ext uri="{FF2B5EF4-FFF2-40B4-BE49-F238E27FC236}">
                <a16:creationId xmlns:a16="http://schemas.microsoft.com/office/drawing/2014/main" id="{A57A4400-EEB3-82FB-3AAB-33AE45318734}"/>
              </a:ext>
            </a:extLst>
          </p:cNvPr>
          <p:cNvSpPr>
            <a:spLocks noGrp="1"/>
          </p:cNvSpPr>
          <p:nvPr>
            <p:ph type="title"/>
          </p:nvPr>
        </p:nvSpPr>
        <p:spPr/>
        <p:txBody>
          <a:bodyPr/>
          <a:lstStyle/>
          <a:p>
            <a:r>
              <a:rPr lang="en-US" dirty="0"/>
              <a:t>During the Project Review</a:t>
            </a:r>
          </a:p>
        </p:txBody>
      </p:sp>
    </p:spTree>
    <p:extLst>
      <p:ext uri="{BB962C8B-B14F-4D97-AF65-F5344CB8AC3E}">
        <p14:creationId xmlns:p14="http://schemas.microsoft.com/office/powerpoint/2010/main" val="10578402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F064B-08D1-BEC3-F2A7-AB4C3F273E7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571DCFE-B119-8F6E-268E-E7E19F4620D0}"/>
              </a:ext>
            </a:extLst>
          </p:cNvPr>
          <p:cNvSpPr>
            <a:spLocks noGrp="1"/>
          </p:cNvSpPr>
          <p:nvPr>
            <p:ph idx="1"/>
          </p:nvPr>
        </p:nvSpPr>
        <p:spPr/>
        <p:txBody>
          <a:bodyPr>
            <a:normAutofit/>
          </a:bodyPr>
          <a:lstStyle/>
          <a:p>
            <a:r>
              <a:rPr lang="en-US" dirty="0"/>
              <a:t>What will be asked</a:t>
            </a:r>
          </a:p>
          <a:p>
            <a:pPr lvl="1"/>
            <a:r>
              <a:rPr lang="en-US" dirty="0"/>
              <a:t>Scout will give a verbal brief overview of the Project.</a:t>
            </a:r>
          </a:p>
          <a:p>
            <a:pPr lvl="1"/>
            <a:r>
              <a:rPr lang="en-US" dirty="0"/>
              <a:t>Provide details on how the Project demonstrates Planning and Leadership Skills.</a:t>
            </a:r>
          </a:p>
          <a:p>
            <a:pPr lvl="1"/>
            <a:r>
              <a:rPr lang="en-US" dirty="0"/>
              <a:t>Has the Scout considered safety for the project?</a:t>
            </a:r>
          </a:p>
          <a:p>
            <a:pPr lvl="1"/>
            <a:r>
              <a:rPr lang="en-US" dirty="0"/>
              <a:t>Does the Scout demonstrate the knowledge to successfully plan and execute the Project?</a:t>
            </a:r>
          </a:p>
          <a:p>
            <a:r>
              <a:rPr lang="en-US" dirty="0"/>
              <a:t>Reminders</a:t>
            </a:r>
          </a:p>
          <a:p>
            <a:pPr lvl="1"/>
            <a:r>
              <a:rPr lang="en-US" dirty="0"/>
              <a:t>Follow the Guide to Safe Scouting</a:t>
            </a:r>
          </a:p>
          <a:p>
            <a:pPr lvl="1"/>
            <a:r>
              <a:rPr lang="en-US" dirty="0"/>
              <a:t>Lead more than do.</a:t>
            </a:r>
          </a:p>
          <a:p>
            <a:pPr lvl="1"/>
            <a:r>
              <a:rPr lang="en-US" dirty="0"/>
              <a:t>Start tracking volunteer hours and expenses</a:t>
            </a:r>
          </a:p>
          <a:p>
            <a:pPr lvl="1"/>
            <a:r>
              <a:rPr lang="en-US" dirty="0"/>
              <a:t>Take pictures</a:t>
            </a:r>
          </a:p>
          <a:p>
            <a:pPr lvl="1"/>
            <a:r>
              <a:rPr lang="en-US" dirty="0"/>
              <a:t>Plan to lead adults</a:t>
            </a:r>
          </a:p>
          <a:p>
            <a:pPr lvl="1"/>
            <a:endParaRPr lang="en-US" dirty="0"/>
          </a:p>
          <a:p>
            <a:pPr lvl="1"/>
            <a:endParaRPr lang="en-US" dirty="0"/>
          </a:p>
        </p:txBody>
      </p:sp>
      <p:sp>
        <p:nvSpPr>
          <p:cNvPr id="2" name="Title 1">
            <a:extLst>
              <a:ext uri="{FF2B5EF4-FFF2-40B4-BE49-F238E27FC236}">
                <a16:creationId xmlns:a16="http://schemas.microsoft.com/office/drawing/2014/main" id="{5BA37FAA-8EED-DCC6-D69A-B6C231BA0931}"/>
              </a:ext>
            </a:extLst>
          </p:cNvPr>
          <p:cNvSpPr>
            <a:spLocks noGrp="1"/>
          </p:cNvSpPr>
          <p:nvPr>
            <p:ph type="title"/>
          </p:nvPr>
        </p:nvSpPr>
        <p:spPr/>
        <p:txBody>
          <a:bodyPr>
            <a:normAutofit/>
          </a:bodyPr>
          <a:lstStyle/>
          <a:p>
            <a:r>
              <a:rPr lang="en-US" dirty="0"/>
              <a:t>What will be asked</a:t>
            </a:r>
          </a:p>
        </p:txBody>
      </p:sp>
    </p:spTree>
    <p:extLst>
      <p:ext uri="{BB962C8B-B14F-4D97-AF65-F5344CB8AC3E}">
        <p14:creationId xmlns:p14="http://schemas.microsoft.com/office/powerpoint/2010/main" val="34693596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84162F-60FA-5843-FF97-8D5EF6B548C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0314736-38DB-5F68-318A-910982482CE5}"/>
              </a:ext>
            </a:extLst>
          </p:cNvPr>
          <p:cNvSpPr>
            <a:spLocks noGrp="1"/>
          </p:cNvSpPr>
          <p:nvPr>
            <p:ph idx="1"/>
          </p:nvPr>
        </p:nvSpPr>
        <p:spPr/>
        <p:txBody>
          <a:bodyPr>
            <a:normAutofit/>
          </a:bodyPr>
          <a:lstStyle/>
          <a:p>
            <a:r>
              <a:rPr lang="en-US" dirty="0"/>
              <a:t>Approval</a:t>
            </a:r>
          </a:p>
          <a:p>
            <a:pPr lvl="1"/>
            <a:r>
              <a:rPr lang="en-US" dirty="0"/>
              <a:t>If the review board is satisfied that the Project meets the essential requirements for an Eagle Scout Service Project, the Board Chair will sign the District Approval section.</a:t>
            </a:r>
          </a:p>
          <a:p>
            <a:pPr lvl="1"/>
            <a:r>
              <a:rPr lang="en-US" dirty="0"/>
              <a:t>The Scout may now move ahead with planning and completion of the  Project</a:t>
            </a:r>
          </a:p>
          <a:p>
            <a:r>
              <a:rPr lang="en-US" dirty="0"/>
              <a:t>Not Approved / Postponed</a:t>
            </a:r>
          </a:p>
          <a:p>
            <a:pPr lvl="1"/>
            <a:r>
              <a:rPr lang="en-US" dirty="0"/>
              <a:t>If the review board does not feel that the project meets the essential requirements then they can choose to “Postpone” or “Not Approve” the Project.</a:t>
            </a:r>
          </a:p>
          <a:p>
            <a:pPr lvl="1"/>
            <a:r>
              <a:rPr lang="en-US" dirty="0"/>
              <a:t>The Scout can update the project to meet the requirements and re-submit, they can choose to submit a different Project, or they can appeal to the Council. </a:t>
            </a:r>
          </a:p>
        </p:txBody>
      </p:sp>
      <p:sp>
        <p:nvSpPr>
          <p:cNvPr id="2" name="Title 1">
            <a:extLst>
              <a:ext uri="{FF2B5EF4-FFF2-40B4-BE49-F238E27FC236}">
                <a16:creationId xmlns:a16="http://schemas.microsoft.com/office/drawing/2014/main" id="{D3A0BFA5-8E12-BB6E-4050-9705CFF6AD84}"/>
              </a:ext>
            </a:extLst>
          </p:cNvPr>
          <p:cNvSpPr>
            <a:spLocks noGrp="1"/>
          </p:cNvSpPr>
          <p:nvPr>
            <p:ph type="title"/>
          </p:nvPr>
        </p:nvSpPr>
        <p:spPr/>
        <p:txBody>
          <a:bodyPr>
            <a:normAutofit/>
          </a:bodyPr>
          <a:lstStyle/>
          <a:p>
            <a:r>
              <a:rPr lang="en-US" dirty="0"/>
              <a:t>Project Approval</a:t>
            </a:r>
          </a:p>
        </p:txBody>
      </p:sp>
    </p:spTree>
    <p:extLst>
      <p:ext uri="{BB962C8B-B14F-4D97-AF65-F5344CB8AC3E}">
        <p14:creationId xmlns:p14="http://schemas.microsoft.com/office/powerpoint/2010/main" val="42685944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2DA95D-27DF-EAAB-C04A-3CD86D3B889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FF1F64E-9336-CC61-9EE6-7D6E0EC54454}"/>
              </a:ext>
            </a:extLst>
          </p:cNvPr>
          <p:cNvSpPr>
            <a:spLocks noGrp="1"/>
          </p:cNvSpPr>
          <p:nvPr>
            <p:ph type="title"/>
          </p:nvPr>
        </p:nvSpPr>
        <p:spPr/>
        <p:txBody>
          <a:bodyPr/>
          <a:lstStyle/>
          <a:p>
            <a:pPr algn="ctr"/>
            <a:r>
              <a:rPr lang="en-US" dirty="0"/>
              <a:t>Other items that the Eagle Board looks for in projects</a:t>
            </a:r>
          </a:p>
        </p:txBody>
      </p:sp>
    </p:spTree>
    <p:extLst>
      <p:ext uri="{BB962C8B-B14F-4D97-AF65-F5344CB8AC3E}">
        <p14:creationId xmlns:p14="http://schemas.microsoft.com/office/powerpoint/2010/main" val="6170473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477FC-1336-A9F2-7605-FA014CB2D98E}"/>
              </a:ext>
            </a:extLst>
          </p:cNvPr>
          <p:cNvSpPr>
            <a:spLocks noGrp="1"/>
          </p:cNvSpPr>
          <p:nvPr>
            <p:ph type="title"/>
          </p:nvPr>
        </p:nvSpPr>
        <p:spPr/>
        <p:txBody>
          <a:bodyPr/>
          <a:lstStyle/>
          <a:p>
            <a:r>
              <a:rPr lang="en-US" dirty="0"/>
              <a:t>Tracking and Logs</a:t>
            </a:r>
          </a:p>
        </p:txBody>
      </p:sp>
      <p:sp>
        <p:nvSpPr>
          <p:cNvPr id="6" name="TextBox 5">
            <a:extLst>
              <a:ext uri="{FF2B5EF4-FFF2-40B4-BE49-F238E27FC236}">
                <a16:creationId xmlns:a16="http://schemas.microsoft.com/office/drawing/2014/main" id="{8E4803E9-6BDE-EFAA-BE27-178A3C4B963B}"/>
              </a:ext>
            </a:extLst>
          </p:cNvPr>
          <p:cNvSpPr txBox="1"/>
          <p:nvPr/>
        </p:nvSpPr>
        <p:spPr>
          <a:xfrm>
            <a:off x="336176" y="1156422"/>
            <a:ext cx="11468473" cy="707886"/>
          </a:xfrm>
          <a:prstGeom prst="rect">
            <a:avLst/>
          </a:prstGeom>
          <a:solidFill>
            <a:schemeClr val="bg1"/>
          </a:solidFill>
        </p:spPr>
        <p:txBody>
          <a:bodyPr wrap="square" rtlCol="0">
            <a:spAutoFit/>
          </a:bodyPr>
          <a:lstStyle/>
          <a:p>
            <a:r>
              <a:rPr lang="en-US" sz="2000" dirty="0"/>
              <a:t>The Eagle Scout Service Project Report requires tracking of hours and money.  The Eagle board recommends that the Scout starts to keep track immediately to include all planning and proposal time.</a:t>
            </a:r>
          </a:p>
        </p:txBody>
      </p:sp>
      <p:pic>
        <p:nvPicPr>
          <p:cNvPr id="8" name="Picture 7">
            <a:extLst>
              <a:ext uri="{FF2B5EF4-FFF2-40B4-BE49-F238E27FC236}">
                <a16:creationId xmlns:a16="http://schemas.microsoft.com/office/drawing/2014/main" id="{68C5C860-B925-198A-CF9F-581A43435CD6}"/>
              </a:ext>
            </a:extLst>
          </p:cNvPr>
          <p:cNvPicPr>
            <a:picLocks noChangeAspect="1"/>
          </p:cNvPicPr>
          <p:nvPr/>
        </p:nvPicPr>
        <p:blipFill>
          <a:blip r:embed="rId2"/>
          <a:stretch>
            <a:fillRect/>
          </a:stretch>
        </p:blipFill>
        <p:spPr>
          <a:xfrm>
            <a:off x="336176" y="4124067"/>
            <a:ext cx="3018865" cy="1734441"/>
          </a:xfrm>
          <a:prstGeom prst="rect">
            <a:avLst/>
          </a:prstGeom>
        </p:spPr>
      </p:pic>
      <p:pic>
        <p:nvPicPr>
          <p:cNvPr id="5" name="Content Placeholder 4">
            <a:extLst>
              <a:ext uri="{FF2B5EF4-FFF2-40B4-BE49-F238E27FC236}">
                <a16:creationId xmlns:a16="http://schemas.microsoft.com/office/drawing/2014/main" id="{5A6A2AD8-66D2-7A49-5502-6B54A048705A}"/>
              </a:ext>
            </a:extLst>
          </p:cNvPr>
          <p:cNvPicPr>
            <a:picLocks noGrp="1" noChangeAspect="1"/>
          </p:cNvPicPr>
          <p:nvPr>
            <p:ph idx="4294967295"/>
          </p:nvPr>
        </p:nvPicPr>
        <p:blipFill>
          <a:blip r:embed="rId3"/>
          <a:stretch>
            <a:fillRect/>
          </a:stretch>
        </p:blipFill>
        <p:spPr>
          <a:xfrm>
            <a:off x="7616578" y="1921520"/>
            <a:ext cx="4188071" cy="1507479"/>
          </a:xfrm>
          <a:prstGeom prst="rect">
            <a:avLst/>
          </a:prstGeom>
        </p:spPr>
      </p:pic>
      <p:sp>
        <p:nvSpPr>
          <p:cNvPr id="10" name="TextBox 9">
            <a:extLst>
              <a:ext uri="{FF2B5EF4-FFF2-40B4-BE49-F238E27FC236}">
                <a16:creationId xmlns:a16="http://schemas.microsoft.com/office/drawing/2014/main" id="{7C428630-023E-88CB-6E0B-1E57ADB9ACCB}"/>
              </a:ext>
            </a:extLst>
          </p:cNvPr>
          <p:cNvSpPr txBox="1"/>
          <p:nvPr/>
        </p:nvSpPr>
        <p:spPr>
          <a:xfrm>
            <a:off x="3493622" y="4124067"/>
            <a:ext cx="8311027" cy="1938992"/>
          </a:xfrm>
          <a:prstGeom prst="rect">
            <a:avLst/>
          </a:prstGeom>
          <a:solidFill>
            <a:schemeClr val="bg1"/>
          </a:solidFill>
        </p:spPr>
        <p:txBody>
          <a:bodyPr wrap="square" rtlCol="0">
            <a:spAutoFit/>
          </a:bodyPr>
          <a:lstStyle/>
          <a:p>
            <a:pPr marL="342900" indent="-342900">
              <a:buFont typeface="Arial" panose="020B0604020202020204" pitchFamily="34" charset="0"/>
              <a:buChar char="•"/>
            </a:pPr>
            <a:r>
              <a:rPr lang="en-US" sz="2000" dirty="0"/>
              <a:t>Money</a:t>
            </a:r>
          </a:p>
          <a:p>
            <a:pPr marL="800100" lvl="1" indent="-342900">
              <a:buFont typeface="Arial" panose="020B0604020202020204" pitchFamily="34" charset="0"/>
              <a:buChar char="•"/>
            </a:pPr>
            <a:r>
              <a:rPr lang="en-US" sz="2000" dirty="0"/>
              <a:t>Keep records of money donated, earned at fundraisers, taken from Scout Accounts or donated by family.</a:t>
            </a:r>
          </a:p>
          <a:p>
            <a:pPr marL="800100" lvl="1" indent="-342900">
              <a:buFont typeface="Arial" panose="020B0604020202020204" pitchFamily="34" charset="0"/>
              <a:buChar char="•"/>
            </a:pPr>
            <a:r>
              <a:rPr lang="en-US" sz="2000" dirty="0"/>
              <a:t>Keep receipts for everything that was spent. (Tracking sheets are in the Eagle Scout Service Project Plan.)</a:t>
            </a:r>
          </a:p>
          <a:p>
            <a:pPr marL="342900" indent="-342900">
              <a:buFont typeface="Arial" panose="020B0604020202020204" pitchFamily="34" charset="0"/>
              <a:buChar char="•"/>
            </a:pPr>
            <a:endParaRPr lang="en-US" sz="2000" dirty="0"/>
          </a:p>
        </p:txBody>
      </p:sp>
      <p:sp>
        <p:nvSpPr>
          <p:cNvPr id="12" name="TextBox 11">
            <a:extLst>
              <a:ext uri="{FF2B5EF4-FFF2-40B4-BE49-F238E27FC236}">
                <a16:creationId xmlns:a16="http://schemas.microsoft.com/office/drawing/2014/main" id="{56CAFC80-BBCF-1ECD-CBA2-A12537609D6A}"/>
              </a:ext>
            </a:extLst>
          </p:cNvPr>
          <p:cNvSpPr txBox="1"/>
          <p:nvPr/>
        </p:nvSpPr>
        <p:spPr>
          <a:xfrm>
            <a:off x="336176" y="1921521"/>
            <a:ext cx="7210713" cy="1938992"/>
          </a:xfrm>
          <a:prstGeom prst="rect">
            <a:avLst/>
          </a:prstGeom>
          <a:solidFill>
            <a:schemeClr val="bg1"/>
          </a:solidFill>
        </p:spPr>
        <p:txBody>
          <a:bodyPr wrap="square" rtlCol="0">
            <a:spAutoFit/>
          </a:bodyPr>
          <a:lstStyle/>
          <a:p>
            <a:pPr marL="342900" indent="-342900">
              <a:buFont typeface="Arial" panose="020B0604020202020204" pitchFamily="34" charset="0"/>
              <a:buChar char="•"/>
            </a:pPr>
            <a:r>
              <a:rPr lang="en-US" sz="2000" dirty="0"/>
              <a:t>Hours</a:t>
            </a:r>
          </a:p>
          <a:p>
            <a:pPr marL="800100" lvl="1" indent="-342900">
              <a:buFont typeface="Arial" panose="020B0604020202020204" pitchFamily="34" charset="0"/>
              <a:buChar char="•"/>
            </a:pPr>
            <a:r>
              <a:rPr lang="en-US" sz="2000" dirty="0"/>
              <a:t>Create a log sheet that shows Who, What Was Done, and </a:t>
            </a:r>
            <a:br>
              <a:rPr lang="en-US" sz="2000" dirty="0"/>
            </a:br>
            <a:r>
              <a:rPr lang="en-US" sz="2000" dirty="0"/>
              <a:t>How Long it took.  </a:t>
            </a:r>
          </a:p>
          <a:p>
            <a:pPr marL="800100" lvl="1" indent="-342900">
              <a:buFont typeface="Arial" panose="020B0604020202020204" pitchFamily="34" charset="0"/>
              <a:buChar char="•"/>
            </a:pPr>
            <a:r>
              <a:rPr lang="en-US" sz="2000" dirty="0"/>
              <a:t>Include, emails, phone calls, conversations, driving time, </a:t>
            </a:r>
            <a:br>
              <a:rPr lang="en-US" sz="2000" dirty="0"/>
            </a:br>
            <a:r>
              <a:rPr lang="en-US" sz="2000" dirty="0"/>
              <a:t>store visits, everything that goes into planning and execution of this Project.</a:t>
            </a:r>
          </a:p>
        </p:txBody>
      </p:sp>
    </p:spTree>
    <p:extLst>
      <p:ext uri="{BB962C8B-B14F-4D97-AF65-F5344CB8AC3E}">
        <p14:creationId xmlns:p14="http://schemas.microsoft.com/office/powerpoint/2010/main" val="42933801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43D3E-0013-C724-2816-E44D8FC1F03C}"/>
              </a:ext>
            </a:extLst>
          </p:cNvPr>
          <p:cNvSpPr>
            <a:spLocks noGrp="1"/>
          </p:cNvSpPr>
          <p:nvPr>
            <p:ph type="title"/>
          </p:nvPr>
        </p:nvSpPr>
        <p:spPr/>
        <p:txBody>
          <a:bodyPr/>
          <a:lstStyle/>
          <a:p>
            <a:r>
              <a:rPr lang="en-US" dirty="0"/>
              <a:t>Eagle Scout Service Project Plan</a:t>
            </a:r>
          </a:p>
        </p:txBody>
      </p:sp>
      <p:pic>
        <p:nvPicPr>
          <p:cNvPr id="5" name="Content Placeholder 4">
            <a:extLst>
              <a:ext uri="{FF2B5EF4-FFF2-40B4-BE49-F238E27FC236}">
                <a16:creationId xmlns:a16="http://schemas.microsoft.com/office/drawing/2014/main" id="{0C92BADF-5BDD-4802-EDAF-FDEDAC230EE3}"/>
              </a:ext>
            </a:extLst>
          </p:cNvPr>
          <p:cNvPicPr>
            <a:picLocks noGrp="1" noChangeAspect="1"/>
          </p:cNvPicPr>
          <p:nvPr>
            <p:ph idx="4294967295"/>
          </p:nvPr>
        </p:nvPicPr>
        <p:blipFill>
          <a:blip r:embed="rId2"/>
          <a:stretch>
            <a:fillRect/>
          </a:stretch>
        </p:blipFill>
        <p:spPr>
          <a:xfrm>
            <a:off x="3868159" y="1074353"/>
            <a:ext cx="8050418" cy="3773312"/>
          </a:xfrm>
          <a:prstGeom prst="rect">
            <a:avLst/>
          </a:prstGeom>
        </p:spPr>
      </p:pic>
      <p:sp>
        <p:nvSpPr>
          <p:cNvPr id="8" name="TextBox 7">
            <a:extLst>
              <a:ext uri="{FF2B5EF4-FFF2-40B4-BE49-F238E27FC236}">
                <a16:creationId xmlns:a16="http://schemas.microsoft.com/office/drawing/2014/main" id="{E8224364-02B8-8A14-C18D-821153634363}"/>
              </a:ext>
            </a:extLst>
          </p:cNvPr>
          <p:cNvSpPr txBox="1"/>
          <p:nvPr/>
        </p:nvSpPr>
        <p:spPr>
          <a:xfrm>
            <a:off x="273423" y="1074353"/>
            <a:ext cx="3207026" cy="2862322"/>
          </a:xfrm>
          <a:prstGeom prst="rect">
            <a:avLst/>
          </a:prstGeom>
          <a:solidFill>
            <a:schemeClr val="bg1"/>
          </a:solidFill>
        </p:spPr>
        <p:txBody>
          <a:bodyPr wrap="square" rtlCol="0">
            <a:spAutoFit/>
          </a:bodyPr>
          <a:lstStyle/>
          <a:p>
            <a:r>
              <a:rPr lang="en-US" sz="2000" dirty="0"/>
              <a:t>This is not required prior to the Project Review. </a:t>
            </a:r>
            <a:br>
              <a:rPr lang="en-US" sz="2000" dirty="0"/>
            </a:br>
            <a:br>
              <a:rPr lang="en-US" sz="2000" dirty="0"/>
            </a:br>
            <a:r>
              <a:rPr lang="en-US" sz="2000" dirty="0"/>
              <a:t>However, it is highly encouraged that the Scout be familiar with this section as it will help with the review and completion of the Project.</a:t>
            </a:r>
          </a:p>
        </p:txBody>
      </p:sp>
    </p:spTree>
    <p:extLst>
      <p:ext uri="{BB962C8B-B14F-4D97-AF65-F5344CB8AC3E}">
        <p14:creationId xmlns:p14="http://schemas.microsoft.com/office/powerpoint/2010/main" val="36692758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A8A76-01C2-28FA-72CF-D11444AF7011}"/>
              </a:ext>
            </a:extLst>
          </p:cNvPr>
          <p:cNvSpPr>
            <a:spLocks noGrp="1"/>
          </p:cNvSpPr>
          <p:nvPr>
            <p:ph type="title"/>
          </p:nvPr>
        </p:nvSpPr>
        <p:spPr/>
        <p:txBody>
          <a:bodyPr/>
          <a:lstStyle/>
          <a:p>
            <a:r>
              <a:rPr lang="en-US" dirty="0"/>
              <a:t>Project Fundraising</a:t>
            </a:r>
          </a:p>
        </p:txBody>
      </p:sp>
      <p:pic>
        <p:nvPicPr>
          <p:cNvPr id="5" name="Content Placeholder 4">
            <a:extLst>
              <a:ext uri="{FF2B5EF4-FFF2-40B4-BE49-F238E27FC236}">
                <a16:creationId xmlns:a16="http://schemas.microsoft.com/office/drawing/2014/main" id="{F6F241AF-CAB1-54B3-2D94-C3BA43C41FE4}"/>
              </a:ext>
            </a:extLst>
          </p:cNvPr>
          <p:cNvPicPr>
            <a:picLocks noGrp="1" noChangeAspect="1"/>
          </p:cNvPicPr>
          <p:nvPr>
            <p:ph idx="4294967295"/>
          </p:nvPr>
        </p:nvPicPr>
        <p:blipFill>
          <a:blip r:embed="rId2"/>
          <a:stretch>
            <a:fillRect/>
          </a:stretch>
        </p:blipFill>
        <p:spPr>
          <a:xfrm>
            <a:off x="5741732" y="1107803"/>
            <a:ext cx="6217920" cy="3605207"/>
          </a:xfrm>
          <a:prstGeom prst="rect">
            <a:avLst/>
          </a:prstGeom>
        </p:spPr>
      </p:pic>
      <p:pic>
        <p:nvPicPr>
          <p:cNvPr id="7" name="Picture 6">
            <a:extLst>
              <a:ext uri="{FF2B5EF4-FFF2-40B4-BE49-F238E27FC236}">
                <a16:creationId xmlns:a16="http://schemas.microsoft.com/office/drawing/2014/main" id="{7C0AF496-C323-A9B3-0A32-50059DAF216D}"/>
              </a:ext>
            </a:extLst>
          </p:cNvPr>
          <p:cNvPicPr>
            <a:picLocks noChangeAspect="1"/>
          </p:cNvPicPr>
          <p:nvPr/>
        </p:nvPicPr>
        <p:blipFill>
          <a:blip r:embed="rId3"/>
          <a:stretch>
            <a:fillRect/>
          </a:stretch>
        </p:blipFill>
        <p:spPr>
          <a:xfrm>
            <a:off x="5741732" y="4826828"/>
            <a:ext cx="6217920" cy="1156823"/>
          </a:xfrm>
          <a:prstGeom prst="rect">
            <a:avLst/>
          </a:prstGeom>
        </p:spPr>
      </p:pic>
      <p:sp>
        <p:nvSpPr>
          <p:cNvPr id="8" name="TextBox 7">
            <a:extLst>
              <a:ext uri="{FF2B5EF4-FFF2-40B4-BE49-F238E27FC236}">
                <a16:creationId xmlns:a16="http://schemas.microsoft.com/office/drawing/2014/main" id="{D7FFDB81-8CFC-D441-BA68-DD79ED89D8F6}"/>
              </a:ext>
            </a:extLst>
          </p:cNvPr>
          <p:cNvSpPr txBox="1"/>
          <p:nvPr/>
        </p:nvSpPr>
        <p:spPr>
          <a:xfrm>
            <a:off x="410915" y="1107804"/>
            <a:ext cx="5161624" cy="5016758"/>
          </a:xfrm>
          <a:prstGeom prst="rect">
            <a:avLst/>
          </a:prstGeom>
          <a:solidFill>
            <a:schemeClr val="bg1"/>
          </a:solidFill>
        </p:spPr>
        <p:txBody>
          <a:bodyPr wrap="square" rtlCol="0">
            <a:spAutoFit/>
          </a:bodyPr>
          <a:lstStyle/>
          <a:p>
            <a:r>
              <a:rPr lang="en-US" sz="2000" dirty="0"/>
              <a:t>The Project Fundraising is not required for most Projects in the Central Florida Council. </a:t>
            </a:r>
            <a:br>
              <a:rPr lang="en-US" sz="2000" dirty="0"/>
            </a:br>
            <a:br>
              <a:rPr lang="en-US" sz="2000" dirty="0"/>
            </a:br>
            <a:r>
              <a:rPr lang="en-US" sz="2000" dirty="0"/>
              <a:t>If the Project is very expensive and requires a large amount of money or if the fundraising is like other fundraising that is done by the District or Council, the Scout should mention this for discussion during the Project Review as it may be required.</a:t>
            </a:r>
          </a:p>
          <a:p>
            <a:endParaRPr lang="en-US" sz="2000" dirty="0"/>
          </a:p>
          <a:p>
            <a:r>
              <a:rPr lang="en-US" sz="2000" dirty="0"/>
              <a:t>If the board determines the Fundraising Application to be required, it will need to be completed and signed prior to the start of fundraising. </a:t>
            </a:r>
          </a:p>
          <a:p>
            <a:endParaRPr lang="en-US" sz="2000" dirty="0"/>
          </a:p>
          <a:p>
            <a:endParaRPr lang="en-US" sz="2000" dirty="0"/>
          </a:p>
        </p:txBody>
      </p:sp>
    </p:spTree>
    <p:extLst>
      <p:ext uri="{BB962C8B-B14F-4D97-AF65-F5344CB8AC3E}">
        <p14:creationId xmlns:p14="http://schemas.microsoft.com/office/powerpoint/2010/main" val="26439468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D7DAE69-D0C1-2E17-A4CB-399642F8C79B}"/>
              </a:ext>
            </a:extLst>
          </p:cNvPr>
          <p:cNvSpPr>
            <a:spLocks noGrp="1"/>
          </p:cNvSpPr>
          <p:nvPr>
            <p:ph idx="1"/>
          </p:nvPr>
        </p:nvSpPr>
        <p:spPr/>
        <p:txBody>
          <a:bodyPr>
            <a:normAutofit/>
          </a:bodyPr>
          <a:lstStyle/>
          <a:p>
            <a:pPr marL="0" indent="0">
              <a:buNone/>
            </a:pPr>
            <a:r>
              <a:rPr lang="en-US" sz="2000" dirty="0">
                <a:hlinkClick r:id="rId2"/>
              </a:rPr>
              <a:t>https://www.cflscouting.org/dr-phillips-charities-eagle-service-project-grant-application/</a:t>
            </a:r>
            <a:endParaRPr lang="en-US" sz="2000" dirty="0"/>
          </a:p>
          <a:p>
            <a:r>
              <a:rPr lang="en-US" dirty="0"/>
              <a:t>If approved by Dr. Phillips Charities will grant:</a:t>
            </a:r>
          </a:p>
          <a:p>
            <a:r>
              <a:rPr lang="en-US" dirty="0"/>
              <a:t>Match 100% of all funds raised</a:t>
            </a:r>
          </a:p>
          <a:p>
            <a:r>
              <a:rPr lang="en-US" dirty="0"/>
              <a:t>Will be dispensed following receipt of</a:t>
            </a:r>
            <a:br>
              <a:rPr lang="en-US" dirty="0"/>
            </a:br>
            <a:r>
              <a:rPr lang="en-US" dirty="0"/>
              <a:t>documentation of fund sources</a:t>
            </a:r>
          </a:p>
          <a:p>
            <a:r>
              <a:rPr lang="en-US" dirty="0"/>
              <a:t>Final report must be filed within 30 days of </a:t>
            </a:r>
            <a:br>
              <a:rPr lang="en-US" dirty="0"/>
            </a:br>
            <a:r>
              <a:rPr lang="en-US" dirty="0"/>
              <a:t>completing the project, including photos,</a:t>
            </a:r>
            <a:br>
              <a:rPr lang="en-US" dirty="0"/>
            </a:br>
            <a:r>
              <a:rPr lang="en-US" dirty="0"/>
              <a:t>copies of receipts etc.</a:t>
            </a:r>
          </a:p>
          <a:p>
            <a:r>
              <a:rPr lang="en-US" dirty="0"/>
              <a:t>All unexpended funds must be returned </a:t>
            </a:r>
          </a:p>
        </p:txBody>
      </p:sp>
      <p:sp>
        <p:nvSpPr>
          <p:cNvPr id="3" name="Title 2">
            <a:extLst>
              <a:ext uri="{FF2B5EF4-FFF2-40B4-BE49-F238E27FC236}">
                <a16:creationId xmlns:a16="http://schemas.microsoft.com/office/drawing/2014/main" id="{56AB5951-6113-CDBF-9D5D-5F4FBF259C1E}"/>
              </a:ext>
            </a:extLst>
          </p:cNvPr>
          <p:cNvSpPr>
            <a:spLocks noGrp="1"/>
          </p:cNvSpPr>
          <p:nvPr>
            <p:ph type="title"/>
          </p:nvPr>
        </p:nvSpPr>
        <p:spPr/>
        <p:txBody>
          <a:bodyPr/>
          <a:lstStyle/>
          <a:p>
            <a:r>
              <a:rPr lang="en-US" dirty="0"/>
              <a:t>Dr. Philips Grant</a:t>
            </a:r>
          </a:p>
        </p:txBody>
      </p:sp>
      <p:pic>
        <p:nvPicPr>
          <p:cNvPr id="5" name="Picture 4">
            <a:extLst>
              <a:ext uri="{FF2B5EF4-FFF2-40B4-BE49-F238E27FC236}">
                <a16:creationId xmlns:a16="http://schemas.microsoft.com/office/drawing/2014/main" id="{09BF611C-D57D-AFAD-22F4-182A51AEF196}"/>
              </a:ext>
            </a:extLst>
          </p:cNvPr>
          <p:cNvPicPr>
            <a:picLocks noChangeAspect="1"/>
          </p:cNvPicPr>
          <p:nvPr/>
        </p:nvPicPr>
        <p:blipFill>
          <a:blip r:embed="rId3"/>
          <a:stretch>
            <a:fillRect/>
          </a:stretch>
        </p:blipFill>
        <p:spPr>
          <a:xfrm rot="1006127">
            <a:off x="7029030" y="2225165"/>
            <a:ext cx="5090204" cy="3754026"/>
          </a:xfrm>
          <a:prstGeom prst="rect">
            <a:avLst/>
          </a:prstGeom>
        </p:spPr>
      </p:pic>
    </p:spTree>
    <p:extLst>
      <p:ext uri="{BB962C8B-B14F-4D97-AF65-F5344CB8AC3E}">
        <p14:creationId xmlns:p14="http://schemas.microsoft.com/office/powerpoint/2010/main" val="40148007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35C74-DAD8-99E5-43F5-A595C8ED1C27}"/>
              </a:ext>
            </a:extLst>
          </p:cNvPr>
          <p:cNvSpPr>
            <a:spLocks noGrp="1"/>
          </p:cNvSpPr>
          <p:nvPr>
            <p:ph type="title"/>
          </p:nvPr>
        </p:nvSpPr>
        <p:spPr/>
        <p:txBody>
          <a:bodyPr/>
          <a:lstStyle/>
          <a:p>
            <a:r>
              <a:rPr lang="en-US" b="1" dirty="0"/>
              <a:t>After Completing the Project</a:t>
            </a:r>
            <a:endParaRPr lang="en-US" dirty="0"/>
          </a:p>
        </p:txBody>
      </p:sp>
      <p:sp>
        <p:nvSpPr>
          <p:cNvPr id="3" name="Content Placeholder 2">
            <a:extLst>
              <a:ext uri="{FF2B5EF4-FFF2-40B4-BE49-F238E27FC236}">
                <a16:creationId xmlns:a16="http://schemas.microsoft.com/office/drawing/2014/main" id="{956E0718-3853-CCF8-C229-63007FDD85C4}"/>
              </a:ext>
            </a:extLst>
          </p:cNvPr>
          <p:cNvSpPr>
            <a:spLocks noGrp="1"/>
          </p:cNvSpPr>
          <p:nvPr>
            <p:ph sz="half" idx="1"/>
          </p:nvPr>
        </p:nvSpPr>
        <p:spPr/>
        <p:txBody>
          <a:bodyPr/>
          <a:lstStyle/>
          <a:p>
            <a:r>
              <a:rPr lang="en-US" dirty="0"/>
              <a:t>Complete the Eagle Scout Service Project Report</a:t>
            </a:r>
          </a:p>
          <a:p>
            <a:endParaRPr lang="en-US" dirty="0"/>
          </a:p>
          <a:p>
            <a:r>
              <a:rPr lang="en-US" dirty="0"/>
              <a:t>Collect all receipts, pictures and attendance sheets.</a:t>
            </a:r>
          </a:p>
          <a:p>
            <a:endParaRPr lang="en-US" dirty="0"/>
          </a:p>
          <a:p>
            <a:r>
              <a:rPr lang="en-US" dirty="0"/>
              <a:t>Review the “How to fill out your Eagle Scout Application” It walks you through how to fill out the application, line by line.</a:t>
            </a:r>
          </a:p>
        </p:txBody>
      </p:sp>
      <p:pic>
        <p:nvPicPr>
          <p:cNvPr id="6" name="Content Placeholder 5">
            <a:extLst>
              <a:ext uri="{FF2B5EF4-FFF2-40B4-BE49-F238E27FC236}">
                <a16:creationId xmlns:a16="http://schemas.microsoft.com/office/drawing/2014/main" id="{43A64A67-4EFE-AE9F-3119-135DE21AFB92}"/>
              </a:ext>
            </a:extLst>
          </p:cNvPr>
          <p:cNvPicPr>
            <a:picLocks noGrp="1" noChangeAspect="1"/>
          </p:cNvPicPr>
          <p:nvPr>
            <p:ph sz="half" idx="2"/>
          </p:nvPr>
        </p:nvPicPr>
        <p:blipFill>
          <a:blip r:embed="rId2"/>
          <a:stretch>
            <a:fillRect/>
          </a:stretch>
        </p:blipFill>
        <p:spPr>
          <a:xfrm>
            <a:off x="7086877" y="1122363"/>
            <a:ext cx="3903108" cy="5054600"/>
          </a:xfrm>
          <a:prstGeom prst="rect">
            <a:avLst/>
          </a:prstGeom>
          <a:solidFill>
            <a:prstClr val="white"/>
          </a:solidFill>
        </p:spPr>
      </p:pic>
    </p:spTree>
    <p:extLst>
      <p:ext uri="{BB962C8B-B14F-4D97-AF65-F5344CB8AC3E}">
        <p14:creationId xmlns:p14="http://schemas.microsoft.com/office/powerpoint/2010/main" val="7069464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30D63-DF8D-2E37-44EF-CCA7D232BA90}"/>
              </a:ext>
            </a:extLst>
          </p:cNvPr>
          <p:cNvSpPr>
            <a:spLocks noGrp="1"/>
          </p:cNvSpPr>
          <p:nvPr>
            <p:ph type="title"/>
          </p:nvPr>
        </p:nvSpPr>
        <p:spPr/>
        <p:txBody>
          <a:bodyPr>
            <a:normAutofit fontScale="90000"/>
          </a:bodyPr>
          <a:lstStyle/>
          <a:p>
            <a:r>
              <a:rPr lang="en-US" b="1" dirty="0"/>
              <a:t>Step 7 – Submitting your Eagle Scout Application</a:t>
            </a:r>
            <a:endParaRPr lang="en-US" dirty="0"/>
          </a:p>
        </p:txBody>
      </p:sp>
      <p:sp>
        <p:nvSpPr>
          <p:cNvPr id="3" name="Content Placeholder 2">
            <a:extLst>
              <a:ext uri="{FF2B5EF4-FFF2-40B4-BE49-F238E27FC236}">
                <a16:creationId xmlns:a16="http://schemas.microsoft.com/office/drawing/2014/main" id="{6DE09D0C-DE32-6FA6-B37D-7915E25174D5}"/>
              </a:ext>
            </a:extLst>
          </p:cNvPr>
          <p:cNvSpPr>
            <a:spLocks noGrp="1"/>
          </p:cNvSpPr>
          <p:nvPr>
            <p:ph sz="half" idx="1"/>
          </p:nvPr>
        </p:nvSpPr>
        <p:spPr>
          <a:xfrm>
            <a:off x="329453" y="1006785"/>
            <a:ext cx="7380601" cy="5170178"/>
          </a:xfrm>
        </p:spPr>
        <p:txBody>
          <a:bodyPr>
            <a:normAutofit/>
          </a:bodyPr>
          <a:lstStyle/>
          <a:p>
            <a:pPr marL="0" indent="0">
              <a:buNone/>
            </a:pPr>
            <a:r>
              <a:rPr lang="en-US" sz="2000" dirty="0"/>
              <a:t>Once the Eagle Candidate had completed the Project and all Eagle requirements the Scout may start the Eagle Scout Application Process</a:t>
            </a:r>
          </a:p>
          <a:p>
            <a:pPr marL="0" indent="0">
              <a:buNone/>
            </a:pPr>
            <a:r>
              <a:rPr lang="en-US" sz="2000" b="1" dirty="0"/>
              <a:t>Eagle Scout Application Navigator Guide</a:t>
            </a:r>
            <a:br>
              <a:rPr lang="en-US" sz="2000" b="1" dirty="0"/>
            </a:br>
            <a:r>
              <a:rPr lang="en-US" sz="2000" dirty="0"/>
              <a:t>Central Florida Council</a:t>
            </a:r>
            <a:br>
              <a:rPr lang="en-US" sz="2000" dirty="0"/>
            </a:br>
            <a:endParaRPr lang="en-US" sz="2000" dirty="0"/>
          </a:p>
          <a:p>
            <a:pPr marL="0" indent="0">
              <a:buNone/>
            </a:pPr>
            <a:r>
              <a:rPr lang="en-US" sz="2000" dirty="0">
                <a:hlinkClick r:id="rId2"/>
              </a:rPr>
              <a:t>https://app.jotform.com/242683781775168</a:t>
            </a:r>
            <a:endParaRPr lang="en-US" sz="2000" dirty="0"/>
          </a:p>
          <a:p>
            <a:pPr marL="0" indent="0">
              <a:buNone/>
            </a:pPr>
            <a:endParaRPr lang="en-US" sz="2000" dirty="0"/>
          </a:p>
          <a:p>
            <a:pPr marL="0" indent="0">
              <a:buNone/>
            </a:pPr>
            <a:r>
              <a:rPr lang="en-US" sz="2000" dirty="0"/>
              <a:t>Follow the instructions on the Eagle Scout Application Navigator to schedule your Eagle Board of Review. </a:t>
            </a:r>
          </a:p>
        </p:txBody>
      </p:sp>
      <p:pic>
        <p:nvPicPr>
          <p:cNvPr id="7" name="Content Placeholder 6">
            <a:extLst>
              <a:ext uri="{FF2B5EF4-FFF2-40B4-BE49-F238E27FC236}">
                <a16:creationId xmlns:a16="http://schemas.microsoft.com/office/drawing/2014/main" id="{8C2B90EC-289C-DE20-4C52-D7657B5FD706}"/>
              </a:ext>
            </a:extLst>
          </p:cNvPr>
          <p:cNvPicPr>
            <a:picLocks noGrp="1" noChangeAspect="1"/>
          </p:cNvPicPr>
          <p:nvPr>
            <p:ph sz="half" idx="2"/>
          </p:nvPr>
        </p:nvPicPr>
        <p:blipFill>
          <a:blip r:embed="rId3"/>
          <a:stretch>
            <a:fillRect/>
          </a:stretch>
        </p:blipFill>
        <p:spPr>
          <a:xfrm>
            <a:off x="7953677" y="1006785"/>
            <a:ext cx="3247723" cy="5762532"/>
          </a:xfrm>
          <a:prstGeom prst="rect">
            <a:avLst/>
          </a:prstGeom>
        </p:spPr>
      </p:pic>
      <p:sp>
        <p:nvSpPr>
          <p:cNvPr id="9" name="Content Placeholder 2">
            <a:extLst>
              <a:ext uri="{FF2B5EF4-FFF2-40B4-BE49-F238E27FC236}">
                <a16:creationId xmlns:a16="http://schemas.microsoft.com/office/drawing/2014/main" id="{719BD37F-E28D-FB4E-3A0C-927036048733}"/>
              </a:ext>
            </a:extLst>
          </p:cNvPr>
          <p:cNvSpPr txBox="1">
            <a:spLocks/>
          </p:cNvSpPr>
          <p:nvPr/>
        </p:nvSpPr>
        <p:spPr>
          <a:xfrm>
            <a:off x="355600" y="4786338"/>
            <a:ext cx="7231270" cy="771232"/>
          </a:xfrm>
          <a:prstGeom prst="rect">
            <a:avLst/>
          </a:prstGeom>
          <a:solidFill>
            <a:srgbClr val="FFFF00"/>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ctr">
              <a:buNone/>
            </a:pPr>
            <a:r>
              <a:rPr lang="en-US" sz="2000" dirty="0"/>
              <a:t>Once you have received your signed application back from Mrs. Bruno then Schedule your Eagle Board of </a:t>
            </a:r>
            <a:r>
              <a:rPr lang="en-US" sz="2000"/>
              <a:t>Review.</a:t>
            </a:r>
            <a:endParaRPr lang="en-US" sz="2000" dirty="0"/>
          </a:p>
        </p:txBody>
      </p:sp>
    </p:spTree>
    <p:extLst>
      <p:ext uri="{BB962C8B-B14F-4D97-AF65-F5344CB8AC3E}">
        <p14:creationId xmlns:p14="http://schemas.microsoft.com/office/powerpoint/2010/main" val="32575553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96769-35BD-A8FC-05B8-DF4A1D37A47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D31E59E-6357-77F3-3A5E-825C14CEB815}"/>
              </a:ext>
            </a:extLst>
          </p:cNvPr>
          <p:cNvSpPr>
            <a:spLocks noGrp="1"/>
          </p:cNvSpPr>
          <p:nvPr>
            <p:ph type="title"/>
          </p:nvPr>
        </p:nvSpPr>
        <p:spPr/>
        <p:txBody>
          <a:bodyPr/>
          <a:lstStyle/>
          <a:p>
            <a:r>
              <a:rPr lang="en-US" b="1" dirty="0"/>
              <a:t>Schedule Eagle Board of Review</a:t>
            </a:r>
            <a:endParaRPr lang="en-US" dirty="0"/>
          </a:p>
        </p:txBody>
      </p:sp>
      <p:sp>
        <p:nvSpPr>
          <p:cNvPr id="5" name="Content Placeholder 4">
            <a:extLst>
              <a:ext uri="{FF2B5EF4-FFF2-40B4-BE49-F238E27FC236}">
                <a16:creationId xmlns:a16="http://schemas.microsoft.com/office/drawing/2014/main" id="{D4CF4450-034B-7020-7B71-4C882118E305}"/>
              </a:ext>
            </a:extLst>
          </p:cNvPr>
          <p:cNvSpPr>
            <a:spLocks noGrp="1"/>
          </p:cNvSpPr>
          <p:nvPr>
            <p:ph sz="half" idx="1"/>
          </p:nvPr>
        </p:nvSpPr>
        <p:spPr>
          <a:xfrm>
            <a:off x="329454" y="1122829"/>
            <a:ext cx="5647764" cy="3879370"/>
          </a:xfrm>
          <a:solidFill>
            <a:schemeClr val="bg1"/>
          </a:solidFill>
        </p:spPr>
        <p:txBody>
          <a:bodyPr>
            <a:normAutofit/>
          </a:bodyPr>
          <a:lstStyle/>
          <a:p>
            <a:r>
              <a:rPr lang="en-US" sz="1800" dirty="0"/>
              <a:t>Send an email to:</a:t>
            </a:r>
            <a:br>
              <a:rPr lang="en-US" sz="1800" dirty="0"/>
            </a:br>
            <a:r>
              <a:rPr lang="en-US" sz="1800" dirty="0">
                <a:hlinkClick r:id="rId2"/>
              </a:rPr>
              <a:t>bsaeagleboard@gmail.com</a:t>
            </a:r>
            <a:endParaRPr lang="en-US" sz="1800" dirty="0"/>
          </a:p>
          <a:p>
            <a:r>
              <a:rPr lang="en-US" sz="1800" dirty="0"/>
              <a:t>Please be sure to include the following information:</a:t>
            </a:r>
          </a:p>
          <a:p>
            <a:pPr lvl="1"/>
            <a:r>
              <a:rPr lang="en-US" sz="1800" dirty="0"/>
              <a:t>Full Name: </a:t>
            </a:r>
          </a:p>
          <a:p>
            <a:pPr lvl="1"/>
            <a:r>
              <a:rPr lang="en-US" sz="1800" dirty="0"/>
              <a:t>Scout ID:</a:t>
            </a:r>
          </a:p>
          <a:p>
            <a:pPr lvl="1"/>
            <a:r>
              <a:rPr lang="en-US" sz="1800" dirty="0"/>
              <a:t>Troop #:</a:t>
            </a:r>
          </a:p>
          <a:p>
            <a:pPr lvl="1"/>
            <a:r>
              <a:rPr lang="en-US" sz="1800" dirty="0"/>
              <a:t>Board Type: Eagle Board of Review</a:t>
            </a:r>
          </a:p>
          <a:p>
            <a:pPr lvl="1"/>
            <a:r>
              <a:rPr lang="en-US" sz="1800" dirty="0"/>
              <a:t>Project Name: </a:t>
            </a:r>
          </a:p>
          <a:p>
            <a:pPr lvl="1"/>
            <a:r>
              <a:rPr lang="en-US" sz="1800" dirty="0"/>
              <a:t>Requested Meeting: Day, Date, and Time</a:t>
            </a:r>
            <a:br>
              <a:rPr lang="en-US" sz="1800" dirty="0"/>
            </a:br>
            <a:r>
              <a:rPr lang="en-US" sz="1800" dirty="0"/>
              <a:t>** Please provide 2 or 3 options</a:t>
            </a:r>
          </a:p>
          <a:p>
            <a:pPr lvl="1"/>
            <a:r>
              <a:rPr lang="en-US" sz="1800" dirty="0"/>
              <a:t>Your requested meeting place:</a:t>
            </a:r>
          </a:p>
        </p:txBody>
      </p:sp>
      <p:pic>
        <p:nvPicPr>
          <p:cNvPr id="12" name="Content Placeholder 11">
            <a:extLst>
              <a:ext uri="{FF2B5EF4-FFF2-40B4-BE49-F238E27FC236}">
                <a16:creationId xmlns:a16="http://schemas.microsoft.com/office/drawing/2014/main" id="{EEF417F9-2F28-C2E4-D4E7-8B8937E62360}"/>
              </a:ext>
            </a:extLst>
          </p:cNvPr>
          <p:cNvPicPr>
            <a:picLocks noGrp="1" noChangeAspect="1"/>
          </p:cNvPicPr>
          <p:nvPr>
            <p:ph sz="half" idx="2"/>
          </p:nvPr>
        </p:nvPicPr>
        <p:blipFill>
          <a:blip r:embed="rId3"/>
          <a:stretch>
            <a:fillRect/>
          </a:stretch>
        </p:blipFill>
        <p:spPr>
          <a:xfrm>
            <a:off x="6214784" y="1122828"/>
            <a:ext cx="5646737" cy="4011377"/>
          </a:xfrm>
          <a:prstGeom prst="rect">
            <a:avLst/>
          </a:prstGeom>
        </p:spPr>
      </p:pic>
      <p:sp>
        <p:nvSpPr>
          <p:cNvPr id="14" name="Content Placeholder 2">
            <a:extLst>
              <a:ext uri="{FF2B5EF4-FFF2-40B4-BE49-F238E27FC236}">
                <a16:creationId xmlns:a16="http://schemas.microsoft.com/office/drawing/2014/main" id="{864077D9-1E3B-30D9-444A-D4BEC7C5D0A8}"/>
              </a:ext>
            </a:extLst>
          </p:cNvPr>
          <p:cNvSpPr txBox="1">
            <a:spLocks/>
          </p:cNvSpPr>
          <p:nvPr/>
        </p:nvSpPr>
        <p:spPr>
          <a:xfrm>
            <a:off x="838200" y="5349555"/>
            <a:ext cx="10845800" cy="771232"/>
          </a:xfrm>
          <a:prstGeom prst="rect">
            <a:avLst/>
          </a:prstGeom>
          <a:solidFill>
            <a:srgbClr val="FFFF00"/>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ctr">
              <a:buNone/>
            </a:pPr>
            <a:r>
              <a:rPr lang="en-US" sz="2000" dirty="0"/>
              <a:t>*** Do not forget to include a parent, Project Coach and/or Scout Leader as required by the “Guide to Safe Scouting”. Otherwise, the board cannot respond to you.</a:t>
            </a:r>
          </a:p>
        </p:txBody>
      </p:sp>
      <p:sp>
        <p:nvSpPr>
          <p:cNvPr id="15" name="TextBox 14">
            <a:extLst>
              <a:ext uri="{FF2B5EF4-FFF2-40B4-BE49-F238E27FC236}">
                <a16:creationId xmlns:a16="http://schemas.microsoft.com/office/drawing/2014/main" id="{1A96E98F-7BF1-82B8-B8DE-573E7A7A0E91}"/>
              </a:ext>
            </a:extLst>
          </p:cNvPr>
          <p:cNvSpPr txBox="1"/>
          <p:nvPr/>
        </p:nvSpPr>
        <p:spPr>
          <a:xfrm>
            <a:off x="330480" y="4487875"/>
            <a:ext cx="5646737" cy="646331"/>
          </a:xfrm>
          <a:prstGeom prst="rect">
            <a:avLst/>
          </a:prstGeom>
          <a:solidFill>
            <a:srgbClr val="FFFF00"/>
          </a:solidFill>
        </p:spPr>
        <p:txBody>
          <a:bodyPr wrap="square" rtlCol="0">
            <a:spAutoFit/>
          </a:bodyPr>
          <a:lstStyle/>
          <a:p>
            <a:r>
              <a:rPr lang="en-US" dirty="0"/>
              <a:t> If you have special circumstances – close to 18</a:t>
            </a:r>
            <a:r>
              <a:rPr lang="en-US" baseline="30000" dirty="0"/>
              <a:t>th</a:t>
            </a:r>
            <a:r>
              <a:rPr lang="en-US" dirty="0"/>
              <a:t> birthday or moving</a:t>
            </a:r>
          </a:p>
        </p:txBody>
      </p:sp>
    </p:spTree>
    <p:extLst>
      <p:ext uri="{BB962C8B-B14F-4D97-AF65-F5344CB8AC3E}">
        <p14:creationId xmlns:p14="http://schemas.microsoft.com/office/powerpoint/2010/main" val="29230011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347</TotalTime>
  <Words>2252</Words>
  <Application>Microsoft Office PowerPoint</Application>
  <PresentationFormat>Widescreen</PresentationFormat>
  <Paragraphs>169</Paragraphs>
  <Slides>26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Aptos</vt:lpstr>
      <vt:lpstr>Aptos Display</vt:lpstr>
      <vt:lpstr>Arial</vt:lpstr>
      <vt:lpstr>Office Theme</vt:lpstr>
      <vt:lpstr>Eagle Scout Service Project Troop / Committee Guide</vt:lpstr>
      <vt:lpstr>Getting Started</vt:lpstr>
      <vt:lpstr>Helping a Scout Choose an Eagle Scout Service Project</vt:lpstr>
      <vt:lpstr>Reviewing the  Eagle Scout Service Project Workbook</vt:lpstr>
      <vt:lpstr>Revieweing the proposal</vt:lpstr>
      <vt:lpstr>Unit Committee</vt:lpstr>
      <vt:lpstr>9.0.2.0 The Eagle Scout Service Project</vt:lpstr>
      <vt:lpstr>The 5 Tests</vt:lpstr>
      <vt:lpstr>9.0.2.14 Risk Management and Eagle Scout Service Projects</vt:lpstr>
      <vt:lpstr>Red Flags for the Unit Committee</vt:lpstr>
      <vt:lpstr>Points of Contact</vt:lpstr>
      <vt:lpstr>Permits and Permissions</vt:lpstr>
      <vt:lpstr>Signatures are Required!</vt:lpstr>
      <vt:lpstr>Special Considerations</vt:lpstr>
      <vt:lpstr>The District Eagle Scout Project  Board of Review</vt:lpstr>
      <vt:lpstr>During the Project Review</vt:lpstr>
      <vt:lpstr>What will be asked</vt:lpstr>
      <vt:lpstr>Project Approval</vt:lpstr>
      <vt:lpstr>Other items that the Eagle Board looks for in projects</vt:lpstr>
      <vt:lpstr>Tracking and Logs</vt:lpstr>
      <vt:lpstr>Eagle Scout Service Project Plan</vt:lpstr>
      <vt:lpstr>Project Fundraising</vt:lpstr>
      <vt:lpstr>Dr. Philips Grant</vt:lpstr>
      <vt:lpstr>After Completing the Project</vt:lpstr>
      <vt:lpstr>Step 7 – Submitting your Eagle Scout Application</vt:lpstr>
      <vt:lpstr>Schedule Eagle Board of Review</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Jeffrey Ketts</dc:creator>
  <cp:lastModifiedBy>Jeffrey Ketts</cp:lastModifiedBy>
  <cp:revision>1</cp:revision>
  <dcterms:created xsi:type="dcterms:W3CDTF">2026-09-11T14:52:19Z</dcterms:created>
  <dcterms:modified xsi:type="dcterms:W3CDTF">2026-10-12T18:04:15Z</dcterms:modified>
</cp:coreProperties>
</file>